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83" r:id="rId4"/>
    <p:sldId id="268" r:id="rId5"/>
    <p:sldId id="276" r:id="rId6"/>
    <p:sldId id="273" r:id="rId7"/>
    <p:sldId id="275" r:id="rId8"/>
    <p:sldId id="274" r:id="rId9"/>
    <p:sldId id="270" r:id="rId10"/>
    <p:sldId id="258" r:id="rId11"/>
    <p:sldId id="277" r:id="rId12"/>
    <p:sldId id="278" r:id="rId13"/>
    <p:sldId id="279" r:id="rId14"/>
    <p:sldId id="280" r:id="rId15"/>
    <p:sldId id="281" r:id="rId16"/>
    <p:sldId id="271" r:id="rId17"/>
    <p:sldId id="282" r:id="rId18"/>
    <p:sldId id="257" r:id="rId19"/>
    <p:sldId id="284" r:id="rId20"/>
    <p:sldId id="285" r:id="rId21"/>
    <p:sldId id="286" r:id="rId22"/>
    <p:sldId id="28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4660"/>
  </p:normalViewPr>
  <p:slideViewPr>
    <p:cSldViewPr snapToGrid="0">
      <p:cViewPr varScale="1">
        <p:scale>
          <a:sx n="45" d="100"/>
          <a:sy n="45" d="100"/>
        </p:scale>
        <p:origin x="53" y="10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F12FD0F-D21F-47F7-BC3A-D7F1032BD661}" type="datetimeFigureOut">
              <a:rPr lang="en-IN" smtClean="0"/>
              <a:t>23-06-2025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701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FD0F-D21F-47F7-BC3A-D7F1032BD661}" type="datetimeFigureOut">
              <a:rPr lang="en-IN" smtClean="0"/>
              <a:t>23-06-2025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980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FD0F-D21F-47F7-BC3A-D7F1032BD661}" type="datetimeFigureOut">
              <a:rPr lang="en-IN" smtClean="0"/>
              <a:t>23-06-2025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564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FD0F-D21F-47F7-BC3A-D7F1032BD661}" type="datetimeFigureOut">
              <a:rPr lang="en-IN" smtClean="0"/>
              <a:t>23-06-2025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87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FD0F-D21F-47F7-BC3A-D7F1032BD661}" type="datetimeFigureOut">
              <a:rPr lang="en-IN" smtClean="0"/>
              <a:t>23-06-2025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118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FD0F-D21F-47F7-BC3A-D7F1032BD661}" type="datetimeFigureOut">
              <a:rPr lang="en-IN" smtClean="0"/>
              <a:t>23-06-2025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847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FD0F-D21F-47F7-BC3A-D7F1032BD661}" type="datetimeFigureOut">
              <a:rPr lang="en-IN" smtClean="0"/>
              <a:t>23-06-2025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7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FD0F-D21F-47F7-BC3A-D7F1032BD661}" type="datetimeFigureOut">
              <a:rPr lang="en-IN" smtClean="0"/>
              <a:t>23-06-2025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1672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FD0F-D21F-47F7-BC3A-D7F1032BD661}" type="datetimeFigureOut">
              <a:rPr lang="en-IN" smtClean="0"/>
              <a:t>23-06-2025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8897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FD0F-D21F-47F7-BC3A-D7F1032BD661}" type="datetimeFigureOut">
              <a:rPr lang="en-IN" smtClean="0"/>
              <a:t>23-06-2025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130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FD0F-D21F-47F7-BC3A-D7F1032BD661}" type="datetimeFigureOut">
              <a:rPr lang="en-IN" smtClean="0"/>
              <a:t>23-06-2025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17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F12FD0F-D21F-47F7-BC3A-D7F1032BD661}" type="datetimeFigureOut">
              <a:rPr lang="en-IN" smtClean="0"/>
              <a:t>23-06-2025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886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ICDM.2008.17" TargetMode="External"/><Relationship Id="rId3" Type="http://schemas.openxmlformats.org/officeDocument/2006/relationships/hyperlink" Target="https://ieeexplore.ieee.org/document/10188847/" TargetMode="External"/><Relationship Id="rId7" Type="http://schemas.openxmlformats.org/officeDocument/2006/relationships/hyperlink" Target="https://facebook.github.io/prophet/" TargetMode="External"/><Relationship Id="rId2" Type="http://schemas.openxmlformats.org/officeDocument/2006/relationships/hyperlink" Target="https://www.mdpi.com/2073-4441/16/14/2038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log.dhigroup.com/digital-twins-in-the-water-sector-what-are-they-and-how-do-we-get-there/" TargetMode="External"/><Relationship Id="rId5" Type="http://schemas.openxmlformats.org/officeDocument/2006/relationships/hyperlink" Target="https://www.waterlyst.com/articles/digital-twins-water-management" TargetMode="External"/><Relationship Id="rId10" Type="http://schemas.openxmlformats.org/officeDocument/2006/relationships/hyperlink" Target="https://developers.google.com/sheets/api" TargetMode="External"/><Relationship Id="rId4" Type="http://schemas.openxmlformats.org/officeDocument/2006/relationships/hyperlink" Target="https://www.researchgate.net/publication/367977295_A_Survey_on_Digital_Twins_Architecture_Enabling_Technologies_Security_and_Privacy_and_Future_Prospects" TargetMode="External"/><Relationship Id="rId9" Type="http://schemas.openxmlformats.org/officeDocument/2006/relationships/hyperlink" Target="https://docs.streamlit.io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8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34" Type="http://schemas.openxmlformats.org/officeDocument/2006/relationships/image" Target="../media/image69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33" Type="http://schemas.openxmlformats.org/officeDocument/2006/relationships/image" Target="../media/image68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32" Type="http://schemas.openxmlformats.org/officeDocument/2006/relationships/image" Target="../media/image67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31" Type="http://schemas.openxmlformats.org/officeDocument/2006/relationships/image" Target="../media/image6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Relationship Id="rId35" Type="http://schemas.openxmlformats.org/officeDocument/2006/relationships/image" Target="../media/image70.png"/><Relationship Id="rId8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2.svg"/><Relationship Id="rId21" Type="http://schemas.openxmlformats.org/officeDocument/2006/relationships/image" Target="../media/image88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71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47.png"/><Relationship Id="rId5" Type="http://schemas.openxmlformats.org/officeDocument/2006/relationships/image" Target="../media/image56.png"/><Relationship Id="rId15" Type="http://schemas.openxmlformats.org/officeDocument/2006/relationships/image" Target="../media/image82.png"/><Relationship Id="rId10" Type="http://schemas.openxmlformats.org/officeDocument/2006/relationships/image" Target="../media/image78.png"/><Relationship Id="rId19" Type="http://schemas.openxmlformats.org/officeDocument/2006/relationships/image" Target="../media/image86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Digital Twin for Campus Water Management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A743BD2-DB76-494B-F21D-22664F9D084A}"/>
              </a:ext>
            </a:extLst>
          </p:cNvPr>
          <p:cNvSpPr/>
          <p:nvPr/>
        </p:nvSpPr>
        <p:spPr>
          <a:xfrm>
            <a:off x="11734800" y="6392697"/>
            <a:ext cx="33528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4DAF0-C00E-7975-1636-581D99F12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2264"/>
            <a:ext cx="10515600" cy="1325563"/>
          </a:xfrm>
        </p:spPr>
        <p:txBody>
          <a:bodyPr>
            <a:noAutofit/>
          </a:bodyPr>
          <a:lstStyle/>
          <a:p>
            <a:r>
              <a:rPr lang="en-IN" sz="8800" b="1" u="sng" dirty="0" err="1"/>
              <a:t>Streamlit</a:t>
            </a:r>
            <a:r>
              <a:rPr lang="en-IN" sz="8800" b="1" u="sng" dirty="0"/>
              <a:t> Dashboard, Overlay of water readings: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B46F06-9F57-D05E-4697-7C32BB8B488F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438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FE551F-DA7F-DF0B-B273-30C4E9BF6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20"/>
            <a:ext cx="12192000" cy="674356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E534230-F776-81D5-246A-AD5B4E33A918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3816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FAF7-9076-4CBC-8B29-F82BC4ED4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52E70C-17AB-E3D1-6312-A15C94A7A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456"/>
            <a:ext cx="12192000" cy="660108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F6D64DD-E5AE-6115-E0F3-43951BE01A73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6539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75B5B-97C6-F088-A199-8612C3AF7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19DB0-FB7B-5904-13C0-8216B93DE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07" y="0"/>
            <a:ext cx="9866586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521C317-9F3E-AA8D-F252-06CB9AC43E5F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2250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42731-27C6-81C7-040D-D4A131C4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A31890-47E4-C803-C1B9-731A5B0BA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42" y="0"/>
            <a:ext cx="9812115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EC2D471-1972-9B94-BE8C-39F9EA25B0B9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1959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93336-C5BA-2CEE-40D0-DC117092E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A8D11E-ADFA-6BFB-9B0E-A92BA61CD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9" y="0"/>
            <a:ext cx="10024782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48D140B-C1DF-0356-D9F5-3BC24470B45B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625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1278" y="1796995"/>
            <a:ext cx="9972924" cy="4512365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1. </a:t>
            </a:r>
            <a:r>
              <a:rPr lang="en-US" altLang="en-US" sz="2400" b="1" dirty="0">
                <a:latin typeface="Arial" panose="020B0604020202020204" pitchFamily="34" charset="0"/>
              </a:rPr>
              <a:t>Fully automate file sync from local server to dashboard device.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2. </a:t>
            </a:r>
            <a:r>
              <a:rPr lang="en-US" altLang="en-US" sz="2400" b="1" dirty="0">
                <a:latin typeface="Arial" panose="020B0604020202020204" pitchFamily="34" charset="0"/>
              </a:rPr>
              <a:t>Upgrade to fully interactive and visual dashboard.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3. Develop a </a:t>
            </a:r>
            <a:r>
              <a:rPr lang="en-US" altLang="en-US" sz="2400" b="1" dirty="0">
                <a:latin typeface="Arial" panose="020B0604020202020204" pitchFamily="34" charset="0"/>
              </a:rPr>
              <a:t>3D interactive model</a:t>
            </a:r>
            <a:r>
              <a:rPr lang="en-US" altLang="en-US" sz="2400" dirty="0">
                <a:latin typeface="Arial" panose="020B0604020202020204" pitchFamily="34" charset="0"/>
              </a:rPr>
              <a:t> (Three.js or Babylon.js) with real-time overlays.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4. Add anomaly detection using time-series ML models (e.g. Prophet, LSTM).</a:t>
            </a:r>
            <a:br>
              <a:rPr lang="en-US" altLang="en-US" sz="2400" dirty="0">
                <a:latin typeface="Arial" panose="020B0604020202020204" pitchFamily="34" charset="0"/>
              </a:rPr>
            </a:br>
            <a:r>
              <a:rPr lang="en-US" altLang="en-US" sz="2400" dirty="0">
                <a:latin typeface="Arial" panose="020B0604020202020204" pitchFamily="34" charset="0"/>
              </a:rPr>
              <a:t>5. Provide admin features: valve override, manual logs, export reports.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6. Create a </a:t>
            </a:r>
            <a:r>
              <a:rPr lang="en-US" altLang="en-US" sz="2400" b="1" dirty="0">
                <a:latin typeface="Arial" panose="020B0604020202020204" pitchFamily="34" charset="0"/>
              </a:rPr>
              <a:t>mobile-friendly UI</a:t>
            </a:r>
            <a:r>
              <a:rPr lang="en-US" altLang="en-US" sz="2400" dirty="0">
                <a:latin typeface="Arial" panose="020B0604020202020204" pitchFamily="34" charset="0"/>
              </a:rPr>
              <a:t> for quick leak alerts and consumption glance.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7. Integrate edge-based event triggering for critical conditions.</a:t>
            </a:r>
          </a:p>
          <a:p>
            <a:pPr>
              <a:buFont typeface="Courier New" panose="02070309020205020404" pitchFamily="49" charset="0"/>
              <a:buChar char="o"/>
            </a:pPr>
            <a:endParaRPr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F4AFCA-AF6D-2841-07C0-B9E1F273899B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</a:t>
            </a:r>
            <a:endParaRPr lang="en-I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881-3203-2EDC-BA29-35C14A9A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Mechanism for future valve control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359A5E-BB77-5A8F-8DDB-5CCB47F89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587" y="1921398"/>
            <a:ext cx="7113344" cy="366969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109D65-128A-E425-9F7D-6B7A87D945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7257" b="51509"/>
          <a:stretch>
            <a:fillRect/>
          </a:stretch>
        </p:blipFill>
        <p:spPr>
          <a:xfrm>
            <a:off x="1085376" y="2951921"/>
            <a:ext cx="2008818" cy="2089206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0979B9A-2025-4EDB-D8D4-E7503CEB5F8B}"/>
              </a:ext>
            </a:extLst>
          </p:cNvPr>
          <p:cNvCxnSpPr>
            <a:stCxn id="8" idx="2"/>
          </p:cNvCxnSpPr>
          <p:nvPr/>
        </p:nvCxnSpPr>
        <p:spPr>
          <a:xfrm rot="5400000" flipH="1" flipV="1">
            <a:off x="3259927" y="3465468"/>
            <a:ext cx="405517" cy="2745802"/>
          </a:xfrm>
          <a:prstGeom prst="bentConnector4">
            <a:avLst>
              <a:gd name="adj1" fmla="val -56372"/>
              <a:gd name="adj2" fmla="val 682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84E908C-DD0E-B20D-2271-B8BFEAA96AC7}"/>
              </a:ext>
            </a:extLst>
          </p:cNvPr>
          <p:cNvSpPr txBox="1"/>
          <p:nvPr/>
        </p:nvSpPr>
        <p:spPr>
          <a:xfrm>
            <a:off x="2089784" y="5308428"/>
            <a:ext cx="23133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Command </a:t>
            </a:r>
            <a:r>
              <a:rPr lang="en-IN" sz="1000" dirty="0" err="1"/>
              <a:t>recieved</a:t>
            </a:r>
            <a:r>
              <a:rPr lang="en-IN" sz="1000" dirty="0"/>
              <a:t> through </a:t>
            </a:r>
            <a:r>
              <a:rPr lang="it-IT" sz="1000" dirty="0"/>
              <a:t>HTTP API Server on Pi Pico W (works when connected to same wifi)</a:t>
            </a:r>
            <a:br>
              <a:rPr lang="it-IT" sz="1000" dirty="0"/>
            </a:br>
            <a:br>
              <a:rPr lang="it-IT" sz="1000" dirty="0"/>
            </a:br>
            <a:r>
              <a:rPr lang="en-US" sz="1000" dirty="0"/>
              <a:t>Use </a:t>
            </a:r>
            <a:r>
              <a:rPr lang="en-US" sz="1000" b="1" dirty="0"/>
              <a:t>MQTT</a:t>
            </a:r>
            <a:r>
              <a:rPr lang="en-US" sz="1000" dirty="0"/>
              <a:t> for scalable communication.</a:t>
            </a:r>
            <a:endParaRPr lang="en-IN" sz="10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7F0B357-4FBD-3847-8DBF-B2C168AE3FFD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1996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57F4A-4310-3F12-1036-265F42C4C8A5}"/>
              </a:ext>
            </a:extLst>
          </p:cNvPr>
          <p:cNvSpPr txBox="1"/>
          <p:nvPr/>
        </p:nvSpPr>
        <p:spPr>
          <a:xfrm>
            <a:off x="683812" y="3586039"/>
            <a:ext cx="11333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latin typeface="Arial" panose="020B0604020202020204" pitchFamily="34" charset="0"/>
              </a:rPr>
              <a:t> </a:t>
            </a:r>
            <a:r>
              <a:rPr lang="en-US" altLang="en-US" b="1" dirty="0">
                <a:highlight>
                  <a:srgbClr val="FFFF00"/>
                </a:highlight>
                <a:latin typeface="Arial" panose="020B0604020202020204" pitchFamily="34" charset="0"/>
              </a:rPr>
              <a:t>attack detection, leakage and clog simulation </a:t>
            </a:r>
            <a:r>
              <a:rPr lang="en-IN" dirty="0"/>
              <a:t>Test data simulator , </a:t>
            </a:r>
            <a:r>
              <a:rPr lang="en-IN" dirty="0" err="1"/>
              <a:t>anamoly</a:t>
            </a:r>
            <a:r>
              <a:rPr lang="en-IN" dirty="0"/>
              <a:t> simulator to test out alerts</a:t>
            </a:r>
            <a:br>
              <a:rPr lang="en-IN" dirty="0"/>
            </a:br>
            <a:r>
              <a:rPr lang="en-IN" dirty="0"/>
              <a:t>steps: </a:t>
            </a:r>
            <a:r>
              <a:rPr lang="en-IN" dirty="0" err="1"/>
              <a:t>specs,design,code,test</a:t>
            </a:r>
            <a:r>
              <a:rPr lang="en-IN" dirty="0"/>
              <a:t>”: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E9A172-9C79-F753-D04C-BAA7D91E67E0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7111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E37AD2D-A20D-9792-9AA7-70DA84BD1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497424"/>
              </p:ext>
            </p:extLst>
          </p:nvPr>
        </p:nvGraphicFramePr>
        <p:xfrm>
          <a:off x="839535" y="4972870"/>
          <a:ext cx="5799804" cy="18851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99902">
                  <a:extLst>
                    <a:ext uri="{9D8B030D-6E8A-4147-A177-3AD203B41FA5}">
                      <a16:colId xmlns:a16="http://schemas.microsoft.com/office/drawing/2014/main" val="4043585893"/>
                    </a:ext>
                  </a:extLst>
                </a:gridCol>
                <a:gridCol w="2899902">
                  <a:extLst>
                    <a:ext uri="{9D8B030D-6E8A-4147-A177-3AD203B41FA5}">
                      <a16:colId xmlns:a16="http://schemas.microsoft.com/office/drawing/2014/main" val="759578383"/>
                    </a:ext>
                  </a:extLst>
                </a:gridCol>
              </a:tblGrid>
              <a:tr h="2028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Attack Type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Simulation Logic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5850228"/>
                  </a:ext>
                </a:extLst>
              </a:tr>
              <a:tr h="4205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Spoofing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Inject abnormal readings (e.g., 9999.9 L) for 2 hours.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36349"/>
                  </a:ext>
                </a:extLst>
              </a:tr>
              <a:tr h="4205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Replay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Copy historical data and resend at a later time.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0521156"/>
                  </a:ext>
                </a:extLst>
              </a:tr>
              <a:tr h="4205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DoS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Send 1000 identical packets in a short interval.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3023202"/>
                  </a:ext>
                </a:extLst>
              </a:tr>
              <a:tr h="4205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Packet Loss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Drop packets from selected sensors for 2+ hours.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4837071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5552B121-98E7-36FE-D402-352D5839B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75780"/>
            <a:ext cx="12192000" cy="561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304704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365D"/>
                </a:solidFill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Attack Detection Specifications in Digital Twin-based Water Management System: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365F91"/>
              </a:solidFill>
              <a:effectLst/>
              <a:latin typeface="Calibri" panose="020F0502020204030204" pitchFamily="34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65F91"/>
                </a:solidFill>
                <a:effectLst/>
                <a:latin typeface="Calibri" panose="020F0502020204030204" pitchFamily="34" charset="0"/>
                <a:ea typeface="MS Gothic" panose="020B0609070205080204" pitchFamily="49" charset="-128"/>
                <a:cs typeface="Segoe UI Emoji" panose="020B0502040204020203" pitchFamily="34" charset="0"/>
              </a:rPr>
              <a:t>⚠️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365F91"/>
              </a:solidFill>
              <a:effectLst/>
              <a:latin typeface="Calibri" panose="020F0502020204030204" pitchFamily="34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Water meters and their data pipelines can be targeted through several attack types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Spoofing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– Injecting fake consumption values to mask leaks or trigger false alarms.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Replay Attacks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– Re-sending old data to hide real-time changes.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DoS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– Overloading the server with excessive packet data to cause failure.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Tampering with valve controls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– Unauthorized commands to open/close valves, potentially causing damage.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endParaRPr lang="en-US" alt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DT system offers powerful mechanisms for attack detection and impact analysis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Anomaly-Based Detection – Real-time values are compared with learned patterns to flag deviations.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Redundancy Cross-Validation – DT checks adjacent sensors for inconsistent behavior.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Simulation Injection – Simulate spoofed or delayed packets to test alert mechanisms.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Signature Matching – Identify repeated or recognizable malicious behavior (e.g., midnight packet flood).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365F91"/>
              </a:solidFill>
              <a:effectLst/>
              <a:latin typeface="Calibri" panose="020F0502020204030204" pitchFamily="34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65F91"/>
                </a:solidFill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Recommended Simulated Attacks for Testing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0053D0-240C-AA4F-DF32-5D9ECDD7E9D1}"/>
              </a:ext>
            </a:extLst>
          </p:cNvPr>
          <p:cNvSpPr txBox="1"/>
          <p:nvPr/>
        </p:nvSpPr>
        <p:spPr>
          <a:xfrm>
            <a:off x="6759614" y="4972870"/>
            <a:ext cx="56986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Goals: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Simulate data tampering, spoofing, or sudden changes.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Detect inconsistent patterns with real sensor behavior.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Raise alerts on possible attack vectors.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EDC0FE-2B53-F007-937F-4F20C84DA9AF}"/>
              </a:ext>
            </a:extLst>
          </p:cNvPr>
          <p:cNvSpPr/>
          <p:nvPr/>
        </p:nvSpPr>
        <p:spPr>
          <a:xfrm>
            <a:off x="11475720" y="6424142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00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Project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Develop a </a:t>
            </a:r>
            <a:r>
              <a:rPr lang="en-US" altLang="en-US" sz="2400" b="1" dirty="0">
                <a:latin typeface="Arial" panose="020B0604020202020204" pitchFamily="34" charset="0"/>
              </a:rPr>
              <a:t>Digital Twin System</a:t>
            </a:r>
            <a:r>
              <a:rPr lang="en-US" altLang="en-US" sz="2400" dirty="0">
                <a:latin typeface="Arial" panose="020B0604020202020204" pitchFamily="34" charset="0"/>
              </a:rPr>
              <a:t> for real-time water consumption monitoring across campus buildings and </a:t>
            </a:r>
            <a:r>
              <a:rPr lang="en-US" sz="2400" dirty="0">
                <a:latin typeface="Arial" panose="020B0604020202020204" pitchFamily="34" charset="0"/>
              </a:rPr>
              <a:t>enhance campus sustainability and water efficiency.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Enable </a:t>
            </a:r>
            <a:r>
              <a:rPr lang="en-US" altLang="en-US" sz="2400" b="1" dirty="0">
                <a:latin typeface="Arial" panose="020B0604020202020204" pitchFamily="34" charset="0"/>
              </a:rPr>
              <a:t>leak detection (</a:t>
            </a:r>
            <a:r>
              <a:rPr lang="en-US" altLang="en-US" sz="2400" b="1" i="1" u="sng" dirty="0">
                <a:latin typeface="Arial" panose="020B0604020202020204" pitchFamily="34" charset="0"/>
              </a:rPr>
              <a:t>Isolation Forest</a:t>
            </a:r>
            <a:r>
              <a:rPr lang="en-US" altLang="en-US" sz="2400" b="1" dirty="0">
                <a:latin typeface="Arial" panose="020B0604020202020204" pitchFamily="34" charset="0"/>
              </a:rPr>
              <a:t>), demand forecasting (</a:t>
            </a:r>
            <a:r>
              <a:rPr lang="en-US" altLang="en-US" sz="2400" b="1" i="1" u="sng" dirty="0">
                <a:latin typeface="Arial" panose="020B0604020202020204" pitchFamily="34" charset="0"/>
              </a:rPr>
              <a:t>Prophet</a:t>
            </a:r>
            <a:r>
              <a:rPr lang="en-US" altLang="en-US" sz="2400" b="1" dirty="0">
                <a:latin typeface="Arial" panose="020B0604020202020204" pitchFamily="34" charset="0"/>
              </a:rPr>
              <a:t>)</a:t>
            </a:r>
            <a:r>
              <a:rPr lang="en-US" altLang="en-US" sz="2400" dirty="0">
                <a:latin typeface="Arial" panose="020B0604020202020204" pitchFamily="34" charset="0"/>
              </a:rPr>
              <a:t>, and </a:t>
            </a:r>
            <a:r>
              <a:rPr lang="en-US" altLang="en-US" sz="2400" b="1" dirty="0">
                <a:latin typeface="Arial" panose="020B0604020202020204" pitchFamily="34" charset="0"/>
              </a:rPr>
              <a:t>valve control simulation (mechanism is attached at the slide 17)</a:t>
            </a:r>
            <a:endParaRPr lang="en-US" altLang="en-US" sz="2400" dirty="0"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Replace legacy log-based monitoring with a </a:t>
            </a:r>
            <a:r>
              <a:rPr lang="en-US" altLang="en-US" sz="2400" b="1" dirty="0">
                <a:latin typeface="Arial" panose="020B0604020202020204" pitchFamily="34" charset="0"/>
              </a:rPr>
              <a:t>real-time, interactive DT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Improve water usage visibility and support </a:t>
            </a:r>
            <a:r>
              <a:rPr lang="en-US" altLang="en-US" sz="2400" b="1" dirty="0">
                <a:latin typeface="Arial" panose="020B0604020202020204" pitchFamily="34" charset="0"/>
              </a:rPr>
              <a:t>data-driven decisions</a:t>
            </a:r>
            <a:r>
              <a:rPr lang="en-US" altLang="en-US" sz="2400" dirty="0">
                <a:latin typeface="Arial" panose="020B0604020202020204" pitchFamily="34" charset="0"/>
              </a:rPr>
              <a:t> for campus facilities, examples mentioned in the next slide:</a:t>
            </a:r>
          </a:p>
          <a:p>
            <a:endParaRPr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57D802-AD51-1E41-96BA-E4FE4E5C4910}"/>
              </a:ext>
            </a:extLst>
          </p:cNvPr>
          <p:cNvSpPr/>
          <p:nvPr/>
        </p:nvSpPr>
        <p:spPr>
          <a:xfrm>
            <a:off x="11734800" y="6392697"/>
            <a:ext cx="33528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6CEAE4-AF6B-180A-3063-263BE0A23EAA}"/>
              </a:ext>
            </a:extLst>
          </p:cNvPr>
          <p:cNvSpPr txBox="1"/>
          <p:nvPr/>
        </p:nvSpPr>
        <p:spPr>
          <a:xfrm>
            <a:off x="0" y="55659"/>
            <a:ext cx="10042071" cy="6841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500"/>
              </a:spcAft>
              <a:buNone/>
            </a:pPr>
            <a:r>
              <a:rPr lang="en-US" sz="3200" u="sng" kern="1400" spc="25" dirty="0">
                <a:solidFill>
                  <a:srgbClr val="17365D"/>
                </a:solidFill>
                <a:effectLst/>
                <a:latin typeface="Bahnschrift SemiCondensed" panose="020B0502040204020203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Leakage, Clog, and Anomaly Simulation for Digital Twin Water Management:</a:t>
            </a:r>
            <a:endParaRPr lang="en-IN" sz="3200" u="sng" kern="1400" spc="25" dirty="0">
              <a:solidFill>
                <a:srgbClr val="17365D"/>
              </a:solidFill>
              <a:latin typeface="Bahnschrift SemiCondensed" panose="020B0502040204020203" pitchFamily="34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>
              <a:spcAft>
                <a:spcPts val="1500"/>
              </a:spcAft>
              <a:buNone/>
            </a:pPr>
            <a:r>
              <a:rPr lang="en-US" sz="2400" b="1" kern="0" dirty="0">
                <a:solidFill>
                  <a:srgbClr val="365F91"/>
                </a:solidFill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Leakage Simulation</a:t>
            </a:r>
            <a:r>
              <a:rPr lang="en-US" sz="2400" b="1" kern="0" dirty="0">
                <a:solidFill>
                  <a:srgbClr val="365F91"/>
                </a:solidFill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specifications</a:t>
            </a:r>
            <a:r>
              <a:rPr lang="en-IN" sz="2400" b="1" kern="0" dirty="0">
                <a:solidFill>
                  <a:srgbClr val="365F91"/>
                </a:solidFill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: 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Leakage simulation is used to mimic real-world pipe leaks in the digital model to test detection logic.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Types of leaks to simulate: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Constant Leak: Low, steady flow during inactivity (e.g., 0.1–0.2L/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hr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at night).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Night-time Leak: Triggered only during 12 AM to 5 AM.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Increasing Leak: Gradually rising leak rate over several hours.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Detection methods include threshold violation, continuous flow beyond active hours, and deviation from expected hourly profiles.</a:t>
            </a:r>
            <a:endParaRPr lang="en-IN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kern="0" dirty="0">
                <a:solidFill>
                  <a:srgbClr val="365F91"/>
                </a:solidFill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Clog Simulation specifications</a:t>
            </a:r>
            <a:r>
              <a:rPr lang="en-IN" sz="2400" b="1" kern="0" dirty="0">
                <a:solidFill>
                  <a:srgbClr val="365F91"/>
                </a:solidFill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: 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Clog simulation reproduces partial or full blockages in pipes.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Types of clog patterns: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Sudden Drop: From high flow to near zero.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Partial Drop: 30–70% decrease in consumption.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Intermittent Clog: On/off flow disruption during typical usage hours.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Digital twin can detect clogs by comparing expected vs actual flow and using machine learning classification of under-consumption behavior.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B7ECB2D-57AD-E99F-7AD3-449FEDBF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1871" y="1791973"/>
            <a:ext cx="3575958" cy="1200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Insert gradual or constant small increase in flow/usage.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Trigger the leak alert logic if sustained beyond thresholds.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7EAB6-671A-0E4C-66C2-07B4A14F960B}"/>
              </a:ext>
            </a:extLst>
          </p:cNvPr>
          <p:cNvSpPr txBox="1"/>
          <p:nvPr/>
        </p:nvSpPr>
        <p:spPr>
          <a:xfrm>
            <a:off x="7603671" y="4728616"/>
            <a:ext cx="4588329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Goals: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Reduce expected flow sharply or gradually.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Trigger anomaly if no water usage is reported despite open valve.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AAD2C45-854A-44A5-9A14-599167E9DA74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4287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4F32E0-E7D3-2DE9-DEC5-D3EA1BE07515}"/>
              </a:ext>
            </a:extLst>
          </p:cNvPr>
          <p:cNvSpPr txBox="1"/>
          <p:nvPr/>
        </p:nvSpPr>
        <p:spPr>
          <a:xfrm>
            <a:off x="150471" y="43786"/>
            <a:ext cx="8990635" cy="5862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  <a:buNone/>
            </a:pPr>
            <a:r>
              <a:rPr lang="en-US" sz="2400" b="1" kern="0" dirty="0">
                <a:solidFill>
                  <a:srgbClr val="365F91"/>
                </a:solidFill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Test Data Simulator</a:t>
            </a:r>
            <a:endParaRPr lang="en-IN" sz="2400" b="1" kern="0" dirty="0">
              <a:solidFill>
                <a:srgbClr val="365F91"/>
              </a:solidFill>
              <a:effectLst/>
              <a:latin typeface="Calibri" panose="020F0502020204030204" pitchFamily="34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The simulator is responsible for producing synthetic water meter readings in standard packet format (CSV/JSON) including both normal and abnormal cases.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Features: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Control over building ID, timestamp, and anomaly type.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Adjustable frequency and duration of anomalies.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Batch file generation for automated test runs.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2400"/>
              </a:spcBef>
              <a:buNone/>
            </a:pPr>
            <a:r>
              <a:rPr lang="en-US" sz="2400" b="1" kern="0" dirty="0">
                <a:solidFill>
                  <a:srgbClr val="365F91"/>
                </a:solidFill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Anomaly Simulator</a:t>
            </a:r>
            <a:endParaRPr lang="en-IN" sz="2400" b="1" kern="0" dirty="0">
              <a:solidFill>
                <a:srgbClr val="365F91"/>
              </a:solidFill>
              <a:effectLst/>
              <a:latin typeface="Calibri" panose="020F0502020204030204" pitchFamily="34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Injects random or rule-based data inconsistencies into the dataset for robustness testing.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Types of anomalies: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Sensor Freeze – Repeating same value for hours.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tabLst>
                <a:tab pos="228600" algn="l"/>
              </a:tabLs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• Random Spikes – Sudden, isolated consumption jumps.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Drift – Gradual increase/decrease over time.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Missing Data – Gaps in timestamps or consumption.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All anomalies are labeled for evaluation against detection logic in the dashboard.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CE3AE9-C304-31E8-1D72-A1D62F4D2717}"/>
              </a:ext>
            </a:extLst>
          </p:cNvPr>
          <p:cNvSpPr txBox="1"/>
          <p:nvPr/>
        </p:nvSpPr>
        <p:spPr>
          <a:xfrm>
            <a:off x="6417128" y="1159329"/>
            <a:ext cx="5774871" cy="160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Goals: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Provide clean, controlled packet data with timestamp and sensor ID.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Mix normal and abnormal entries for testing.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Output: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Synthetic CSV similar to packet logs: </a:t>
            </a:r>
            <a:r>
              <a:rPr lang="en-US" altLang="en-US" sz="1400" dirty="0" err="1">
                <a:solidFill>
                  <a:schemeClr val="tx1"/>
                </a:solidFill>
                <a:latin typeface="Arial Unicode MS"/>
              </a:rPr>
              <a:t>sensor_data</a:t>
            </a:r>
            <a:r>
              <a:rPr lang="en-US" altLang="en-US" sz="1400" dirty="0">
                <a:solidFill>
                  <a:schemeClr val="tx1"/>
                </a:solidFill>
              </a:rPr>
              <a:t>, </a:t>
            </a:r>
            <a:r>
              <a:rPr lang="en-US" altLang="en-US" sz="1400" dirty="0">
                <a:solidFill>
                  <a:schemeClr val="tx1"/>
                </a:solidFill>
                <a:latin typeface="Arial Unicode MS"/>
              </a:rPr>
              <a:t>timestamp</a:t>
            </a:r>
            <a:r>
              <a:rPr lang="en-US" altLang="en-US" sz="1400" dirty="0">
                <a:solidFill>
                  <a:schemeClr val="tx1"/>
                </a:solidFill>
              </a:rPr>
              <a:t>, etc.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Mark data rows with anomaly/attack type for evaluation.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3E1588-DBB9-5D17-E337-8253E52D66B6}"/>
              </a:ext>
            </a:extLst>
          </p:cNvPr>
          <p:cNvSpPr txBox="1"/>
          <p:nvPr/>
        </p:nvSpPr>
        <p:spPr>
          <a:xfrm>
            <a:off x="6417129" y="3689169"/>
            <a:ext cx="5774871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Goals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Modify consumption values or timestamps to mimic: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	1.Drift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	2.Sensor freeze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	3.Random spikes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Output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Annotated CSV for each anomaly case.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Compatibility with alert systems in dashboard.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30E8CE7-EC37-ED52-E274-536179615259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2678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E16A5A-9E0D-C6A7-CEC7-C6BFBBC1D212}"/>
              </a:ext>
            </a:extLst>
          </p:cNvPr>
          <p:cNvSpPr txBox="1"/>
          <p:nvPr/>
        </p:nvSpPr>
        <p:spPr>
          <a:xfrm>
            <a:off x="834887" y="294198"/>
            <a:ext cx="713232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References:</a:t>
            </a:r>
            <a:br>
              <a:rPr lang="en-IN" b="1" dirty="0"/>
            </a:br>
            <a:endParaRPr lang="en-IN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MDPI paper: </a:t>
            </a:r>
            <a:r>
              <a:rPr lang="en-IN" i="1" dirty="0"/>
              <a:t>Zhao et al., 2024, “Digital Twin Smart Water Conservancy:</a:t>
            </a:r>
          </a:p>
          <a:p>
            <a:r>
              <a:rPr lang="en-IN" dirty="0">
                <a:hlinkClick r:id="rId2"/>
              </a:rPr>
              <a:t>https://www.mdpi.com/2073-4441/16/14/2038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i="1" dirty="0"/>
              <a:t>A Survey on Digital Twin for </a:t>
            </a:r>
            <a:r>
              <a:rPr lang="en-US" i="1" dirty="0" err="1"/>
              <a:t>IIoT</a:t>
            </a:r>
            <a:r>
              <a:rPr lang="en-US" i="1" dirty="0"/>
              <a:t>, IEEE Access, 2023</a:t>
            </a:r>
            <a:r>
              <a:rPr lang="en-US" dirty="0"/>
              <a:t>.:</a:t>
            </a:r>
            <a:br>
              <a:rPr lang="en-US" dirty="0"/>
            </a:br>
            <a:r>
              <a:rPr lang="en-US" dirty="0">
                <a:hlinkClick r:id="rId3"/>
              </a:rPr>
              <a:t>https://ieeexplore.ieee.org/document/10188847/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Survey on Digital Twins: Architecture, Enabling Technologies, Security and </a:t>
            </a:r>
            <a:r>
              <a:rPr lang="en-US" dirty="0" err="1"/>
              <a:t>Privacy,FutureProspects:</a:t>
            </a:r>
            <a:r>
              <a:rPr lang="en-US" dirty="0" err="1">
                <a:hlinkClick r:id="rId4"/>
              </a:rPr>
              <a:t>https</a:t>
            </a:r>
            <a:r>
              <a:rPr lang="en-US" dirty="0">
                <a:hlinkClick r:id="rId4"/>
              </a:rPr>
              <a:t>://www.researchgate.net/publication/367977295_A_Survey_on_Digital_Twins_Architecture_Enabling_Technologies_Security_and_Privacy_and_Future_Prospects</a:t>
            </a:r>
            <a:endParaRPr lang="en-IN" dirty="0"/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dirty="0"/>
              <a:t>water management: 1.</a:t>
            </a:r>
            <a:r>
              <a:rPr lang="en-US" altLang="en-US" dirty="0">
                <a:solidFill>
                  <a:srgbClr val="1155CC"/>
                </a:solidFill>
                <a:latin typeface="Arial" panose="020B0604020202020204" pitchFamily="34" charset="0"/>
                <a:hlinkClick r:id="rId5"/>
              </a:rPr>
              <a:t>https://www.waterlyst.com/articles/digital-twins-water-management</a:t>
            </a:r>
            <a:r>
              <a:rPr lang="en-US" altLang="en-US" dirty="0">
                <a:solidFill>
                  <a:srgbClr val="1155CC"/>
                </a:solidFill>
                <a:latin typeface="Arial" panose="020B0604020202020204" pitchFamily="34" charset="0"/>
              </a:rPr>
              <a:t> 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1155CC"/>
                </a:solidFill>
                <a:latin typeface="Arial" panose="020B0604020202020204" pitchFamily="34" charset="0"/>
              </a:rPr>
              <a:t>2.</a:t>
            </a:r>
            <a:r>
              <a:rPr lang="en-US" altLang="en-US" u="sng" dirty="0">
                <a:solidFill>
                  <a:srgbClr val="1155CC"/>
                </a:solidFill>
                <a:latin typeface="Arial" panose="020B0604020202020204" pitchFamily="34" charset="0"/>
                <a:hlinkClick r:id="rId6"/>
              </a:rPr>
              <a:t>	</a:t>
            </a:r>
            <a:r>
              <a:rPr lang="en-US" altLang="en-US" dirty="0">
                <a:solidFill>
                  <a:srgbClr val="1155CC"/>
                </a:solidFill>
                <a:latin typeface="Arial" panose="020B0604020202020204" pitchFamily="34" charset="0"/>
                <a:hlinkClick r:id="rId6"/>
              </a:rPr>
              <a:t>https://blog.dhigroup.com/digital-twins-in-the-water-sector-what-are-they-and-how-do-we-get-there/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nl-NL" dirty="0"/>
              <a:t>Wang et al., </a:t>
            </a:r>
            <a:r>
              <a:rPr lang="nl-NL" i="1" dirty="0"/>
              <a:t>IEEE Access, 2023: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Taylor &amp; Letham, </a:t>
            </a:r>
            <a:r>
              <a:rPr lang="en-US" i="1" dirty="0"/>
              <a:t>Forecasting at Scale</a:t>
            </a:r>
            <a:r>
              <a:rPr lang="en-US" dirty="0"/>
              <a:t>, Meta (Facebook), 2017</a:t>
            </a:r>
            <a:r>
              <a:rPr lang="en-IN" dirty="0"/>
              <a:t>: </a:t>
            </a:r>
            <a:r>
              <a:rPr lang="en-IN" dirty="0">
                <a:hlinkClick r:id="rId7"/>
              </a:rPr>
              <a:t>https://facebook.github.io/prophet/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Liu et al., </a:t>
            </a:r>
            <a:r>
              <a:rPr lang="en-IN" i="1" dirty="0"/>
              <a:t>Isolation Forest: </a:t>
            </a:r>
            <a:r>
              <a:rPr lang="en-IN" i="1" dirty="0">
                <a:hlinkClick r:id="rId8"/>
              </a:rPr>
              <a:t>https://doi.org/10.1109/ICDM.2008.17</a:t>
            </a:r>
            <a:endParaRPr lang="en-IN" i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err="1"/>
              <a:t>Streamlit</a:t>
            </a:r>
            <a:r>
              <a:rPr lang="en-IN" dirty="0"/>
              <a:t> Official Docs: </a:t>
            </a:r>
            <a:r>
              <a:rPr lang="en-IN" dirty="0">
                <a:hlinkClick r:id="rId9"/>
              </a:rPr>
              <a:t>https://docs.streamlit.io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Google Sheets API: </a:t>
            </a:r>
            <a:r>
              <a:rPr lang="en-IN" dirty="0">
                <a:hlinkClick r:id="rId10"/>
              </a:rPr>
              <a:t>https://developers.google.com/sheets/api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  <a:p>
            <a:pPr lvl="1"/>
            <a:br>
              <a:rPr lang="en-IN" dirty="0"/>
            </a:br>
            <a:endParaRPr lang="nl-NL" i="1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666A4D-4EBD-DE71-2179-A67ADF63DDBD}"/>
              </a:ext>
            </a:extLst>
          </p:cNvPr>
          <p:cNvGraphicFramePr>
            <a:graphicFrameLocks noGrp="1"/>
          </p:cNvGraphicFramePr>
          <p:nvPr/>
        </p:nvGraphicFramePr>
        <p:xfrm>
          <a:off x="1023938" y="4114482"/>
          <a:ext cx="9720262" cy="365760"/>
        </p:xfrm>
        <a:graphic>
          <a:graphicData uri="http://schemas.openxmlformats.org/drawingml/2006/table">
            <a:tbl>
              <a:tblPr/>
              <a:tblGrid>
                <a:gridCol w="9720262">
                  <a:extLst>
                    <a:ext uri="{9D8B030D-6E8A-4147-A177-3AD203B41FA5}">
                      <a16:colId xmlns:a16="http://schemas.microsoft.com/office/drawing/2014/main" val="8638381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48904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4E5D485-DD6F-3AF6-F361-C2601260DECD}"/>
              </a:ext>
            </a:extLst>
          </p:cNvPr>
          <p:cNvGraphicFramePr>
            <a:graphicFrameLocks noGrp="1"/>
          </p:cNvGraphicFramePr>
          <p:nvPr/>
        </p:nvGraphicFramePr>
        <p:xfrm>
          <a:off x="1023938" y="4114482"/>
          <a:ext cx="9720262" cy="365760"/>
        </p:xfrm>
        <a:graphic>
          <a:graphicData uri="http://schemas.openxmlformats.org/drawingml/2006/table">
            <a:tbl>
              <a:tblPr/>
              <a:tblGrid>
                <a:gridCol w="9720262">
                  <a:extLst>
                    <a:ext uri="{9D8B030D-6E8A-4147-A177-3AD203B41FA5}">
                      <a16:colId xmlns:a16="http://schemas.microsoft.com/office/drawing/2014/main" val="39470917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54623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2A2011-8F7A-D180-096B-617B7B976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21339"/>
              </p:ext>
            </p:extLst>
          </p:nvPr>
        </p:nvGraphicFramePr>
        <p:xfrm>
          <a:off x="1023938" y="4114482"/>
          <a:ext cx="9720262" cy="365760"/>
        </p:xfrm>
        <a:graphic>
          <a:graphicData uri="http://schemas.openxmlformats.org/drawingml/2006/table">
            <a:tbl>
              <a:tblPr/>
              <a:tblGrid>
                <a:gridCol w="9720262">
                  <a:extLst>
                    <a:ext uri="{9D8B030D-6E8A-4147-A177-3AD203B41FA5}">
                      <a16:colId xmlns:a16="http://schemas.microsoft.com/office/drawing/2014/main" val="2358952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4951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8CB6BCF-C91C-A9D0-4B1E-E77E075EDD7C}"/>
              </a:ext>
            </a:extLst>
          </p:cNvPr>
          <p:cNvGraphicFramePr>
            <a:graphicFrameLocks noGrp="1"/>
          </p:cNvGraphicFramePr>
          <p:nvPr/>
        </p:nvGraphicFramePr>
        <p:xfrm>
          <a:off x="1023938" y="4114482"/>
          <a:ext cx="9720262" cy="365760"/>
        </p:xfrm>
        <a:graphic>
          <a:graphicData uri="http://schemas.openxmlformats.org/drawingml/2006/table">
            <a:tbl>
              <a:tblPr/>
              <a:tblGrid>
                <a:gridCol w="9720262">
                  <a:extLst>
                    <a:ext uri="{9D8B030D-6E8A-4147-A177-3AD203B41FA5}">
                      <a16:colId xmlns:a16="http://schemas.microsoft.com/office/drawing/2014/main" val="1818323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42981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BF78A89-EF1E-876B-50AC-2B5DBFA5E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060769"/>
              </p:ext>
            </p:extLst>
          </p:nvPr>
        </p:nvGraphicFramePr>
        <p:xfrm>
          <a:off x="1023938" y="4114482"/>
          <a:ext cx="9720262" cy="365760"/>
        </p:xfrm>
        <a:graphic>
          <a:graphicData uri="http://schemas.openxmlformats.org/drawingml/2006/table">
            <a:tbl>
              <a:tblPr/>
              <a:tblGrid>
                <a:gridCol w="9720262">
                  <a:extLst>
                    <a:ext uri="{9D8B030D-6E8A-4147-A177-3AD203B41FA5}">
                      <a16:colId xmlns:a16="http://schemas.microsoft.com/office/drawing/2014/main" val="17650165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71927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3F3D217-6502-AF47-2F91-3CF304E127A7}"/>
              </a:ext>
            </a:extLst>
          </p:cNvPr>
          <p:cNvGraphicFramePr>
            <a:graphicFrameLocks noGrp="1"/>
          </p:cNvGraphicFramePr>
          <p:nvPr/>
        </p:nvGraphicFramePr>
        <p:xfrm>
          <a:off x="1023938" y="4114482"/>
          <a:ext cx="9720262" cy="365760"/>
        </p:xfrm>
        <a:graphic>
          <a:graphicData uri="http://schemas.openxmlformats.org/drawingml/2006/table">
            <a:tbl>
              <a:tblPr/>
              <a:tblGrid>
                <a:gridCol w="9720262">
                  <a:extLst>
                    <a:ext uri="{9D8B030D-6E8A-4147-A177-3AD203B41FA5}">
                      <a16:colId xmlns:a16="http://schemas.microsoft.com/office/drawing/2014/main" val="8251206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322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9797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1D57-3E91-75CE-7894-067CA0B80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13625"/>
            <a:ext cx="9720072" cy="1499616"/>
          </a:xfrm>
        </p:spPr>
        <p:txBody>
          <a:bodyPr>
            <a:normAutofit/>
          </a:bodyPr>
          <a:lstStyle/>
          <a:p>
            <a:r>
              <a:rPr lang="en-US" altLang="en-US" sz="1800" dirty="0">
                <a:latin typeface="Arial" panose="020B0604020202020204" pitchFamily="34" charset="0"/>
              </a:rPr>
              <a:t>support </a:t>
            </a:r>
            <a:r>
              <a:rPr lang="en-US" altLang="en-US" sz="1800" b="1" dirty="0">
                <a:latin typeface="Arial" panose="020B0604020202020204" pitchFamily="34" charset="0"/>
              </a:rPr>
              <a:t>data-driven decisions</a:t>
            </a:r>
            <a:r>
              <a:rPr lang="en-US" altLang="en-US" sz="1800" dirty="0">
                <a:latin typeface="Arial" panose="020B0604020202020204" pitchFamily="34" charset="0"/>
              </a:rPr>
              <a:t> for campus facilities:</a:t>
            </a:r>
            <a:endParaRPr lang="en-IN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E4797-5170-7A82-E2E8-979F3731C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588" y="702129"/>
            <a:ext cx="5865412" cy="615587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1. </a:t>
            </a:r>
            <a:r>
              <a:rPr lang="en-US" b="1" u="sng" dirty="0"/>
              <a:t>Leak Detection → Immediate Maintenance Dispatch</a:t>
            </a:r>
          </a:p>
          <a:p>
            <a:r>
              <a:rPr lang="en-US" b="1" dirty="0"/>
              <a:t>Example:</a:t>
            </a:r>
            <a:br>
              <a:rPr lang="en-US" dirty="0"/>
            </a:br>
            <a:r>
              <a:rPr lang="en-US" dirty="0"/>
              <a:t>Night-time leakage is detected in Block B1MF and an alert is raised on the dashboard.</a:t>
            </a:r>
            <a:br>
              <a:rPr lang="en-US" dirty="0"/>
            </a:br>
            <a:r>
              <a:rPr lang="en-US" dirty="0"/>
              <a:t>→ Facility Manager sends a plumber directly to the affected room </a:t>
            </a:r>
            <a:r>
              <a:rPr lang="en-US" b="1" dirty="0"/>
              <a:t>without waiting for complaint calls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2. </a:t>
            </a:r>
            <a:r>
              <a:rPr lang="en-US" b="1" u="sng" dirty="0"/>
              <a:t>Consumption Trends → Tank Refill Scheduling</a:t>
            </a:r>
          </a:p>
          <a:p>
            <a:r>
              <a:rPr lang="en-US" b="1" dirty="0"/>
              <a:t>Example:</a:t>
            </a:r>
            <a:br>
              <a:rPr lang="en-US" dirty="0"/>
            </a:br>
            <a:r>
              <a:rPr lang="en-US" dirty="0"/>
              <a:t>The dashboard shows that terrace tanks in Block A are being drained faster than others every Friday due to weekend prep.</a:t>
            </a:r>
            <a:br>
              <a:rPr lang="en-US" dirty="0"/>
            </a:br>
            <a:r>
              <a:rPr lang="en-US" dirty="0"/>
              <a:t>→ Operations team </a:t>
            </a:r>
            <a:r>
              <a:rPr lang="en-US" b="1" dirty="0"/>
              <a:t>schedules refills earlier</a:t>
            </a:r>
            <a:r>
              <a:rPr lang="en-US" dirty="0"/>
              <a:t> or adds secondary storage just for Fridays.</a:t>
            </a:r>
          </a:p>
          <a:p>
            <a:r>
              <a:rPr lang="en-US" b="1" dirty="0"/>
              <a:t>3. </a:t>
            </a:r>
            <a:r>
              <a:rPr lang="en-US" b="1" u="sng" dirty="0"/>
              <a:t>Forecasting → Preventive Water Tank Cleaning</a:t>
            </a:r>
          </a:p>
          <a:p>
            <a:r>
              <a:rPr lang="en-US" b="1" dirty="0"/>
              <a:t>Example:</a:t>
            </a:r>
            <a:br>
              <a:rPr lang="en-US" dirty="0"/>
            </a:br>
            <a:r>
              <a:rPr lang="en-US" dirty="0"/>
              <a:t>Demand forecast shows low consumption over an upcoming 4-day holiday break.</a:t>
            </a:r>
            <a:br>
              <a:rPr lang="en-US" dirty="0"/>
            </a:br>
            <a:r>
              <a:rPr lang="en-US" dirty="0"/>
              <a:t>→ Maintenance team </a:t>
            </a:r>
            <a:r>
              <a:rPr lang="en-US" b="1" dirty="0"/>
              <a:t>plans water tank cleaning</a:t>
            </a:r>
            <a:r>
              <a:rPr lang="en-US" dirty="0"/>
              <a:t> or pipe flush operations </a:t>
            </a:r>
            <a:r>
              <a:rPr lang="en-US" b="1" dirty="0"/>
              <a:t>during that window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D3E0A7-D2E8-5B17-0061-975B6654F326}"/>
              </a:ext>
            </a:extLst>
          </p:cNvPr>
          <p:cNvSpPr txBox="1"/>
          <p:nvPr/>
        </p:nvSpPr>
        <p:spPr>
          <a:xfrm>
            <a:off x="6068786" y="559457"/>
            <a:ext cx="612321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4. </a:t>
            </a:r>
            <a:r>
              <a:rPr lang="en-US" b="1" u="sng" dirty="0"/>
              <a:t>High Spikes → Alert for Unauthorized Water Use</a:t>
            </a:r>
          </a:p>
          <a:p>
            <a:r>
              <a:rPr lang="en-US" b="1" u="sng" dirty="0"/>
              <a:t>Example:</a:t>
            </a:r>
            <a:br>
              <a:rPr lang="en-US" dirty="0"/>
            </a:br>
            <a:r>
              <a:rPr lang="en-US" dirty="0"/>
              <a:t>Sudden spike in BGMD on a weekend with no occupancy.</a:t>
            </a:r>
            <a:br>
              <a:rPr lang="en-US" dirty="0"/>
            </a:br>
            <a:r>
              <a:rPr lang="en-US" dirty="0"/>
              <a:t>→ Admin cross-checks for </a:t>
            </a:r>
            <a:r>
              <a:rPr lang="en-US" b="1" dirty="0"/>
              <a:t>unauthorized use</a:t>
            </a:r>
            <a:r>
              <a:rPr lang="en-US" dirty="0"/>
              <a:t>, gate leaks, or </a:t>
            </a:r>
            <a:r>
              <a:rPr lang="en-US" b="1" dirty="0"/>
              <a:t>misuse by outsiders</a:t>
            </a:r>
          </a:p>
          <a:p>
            <a:endParaRPr lang="en-US" b="1" dirty="0"/>
          </a:p>
          <a:p>
            <a:r>
              <a:rPr lang="en-US" b="1" dirty="0"/>
              <a:t>5. </a:t>
            </a:r>
            <a:r>
              <a:rPr lang="en-US" b="1" u="sng" dirty="0"/>
              <a:t>Block Comparison → Infrastructure Investment</a:t>
            </a:r>
          </a:p>
          <a:p>
            <a:r>
              <a:rPr lang="en-US" b="1" dirty="0"/>
              <a:t>Example:</a:t>
            </a:r>
            <a:br>
              <a:rPr lang="en-US" dirty="0"/>
            </a:br>
            <a:r>
              <a:rPr lang="en-US" dirty="0"/>
              <a:t>Dashboard reveals that Block B consistently uses </a:t>
            </a:r>
            <a:r>
              <a:rPr lang="en-US" b="1" dirty="0"/>
              <a:t>40% more water</a:t>
            </a:r>
            <a:r>
              <a:rPr lang="en-US" dirty="0"/>
              <a:t> than Block A, despite similar occupancy.</a:t>
            </a:r>
            <a:br>
              <a:rPr lang="en-US" dirty="0"/>
            </a:br>
            <a:r>
              <a:rPr lang="en-US" dirty="0"/>
              <a:t>→ Leads to investigation → discovered old fixtures in Block B.</a:t>
            </a:r>
            <a:br>
              <a:rPr lang="en-US" dirty="0"/>
            </a:br>
            <a:r>
              <a:rPr lang="en-US" dirty="0"/>
              <a:t>→ Decision made to </a:t>
            </a:r>
            <a:r>
              <a:rPr lang="en-US" b="1" dirty="0"/>
              <a:t>retrofit B block with low-flow taps and flushes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6.</a:t>
            </a:r>
            <a:r>
              <a:rPr lang="en-US" b="1" u="sng" dirty="0"/>
              <a:t> Valve Control Simulation → Smart Water Saving</a:t>
            </a:r>
          </a:p>
          <a:p>
            <a:r>
              <a:rPr lang="en-US" b="1" dirty="0"/>
              <a:t>Example:</a:t>
            </a:r>
            <a:br>
              <a:rPr lang="en-US" dirty="0"/>
            </a:br>
            <a:r>
              <a:rPr lang="en-US" dirty="0"/>
              <a:t>Digital Twin simulates </a:t>
            </a:r>
            <a:r>
              <a:rPr lang="en-US" b="1" dirty="0"/>
              <a:t>closing all terrace floor valves at night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→ When simulated over 30 days, it shows </a:t>
            </a:r>
            <a:r>
              <a:rPr lang="en-US" b="1" dirty="0"/>
              <a:t>15% less average loss</a:t>
            </a:r>
            <a:r>
              <a:rPr lang="en-US" dirty="0"/>
              <a:t>, prompting actual valve automation install.</a:t>
            </a:r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58B885-04FF-DDC8-8D5F-316999D91231}"/>
              </a:ext>
            </a:extLst>
          </p:cNvPr>
          <p:cNvSpPr/>
          <p:nvPr/>
        </p:nvSpPr>
        <p:spPr>
          <a:xfrm>
            <a:off x="11734800" y="6392697"/>
            <a:ext cx="33528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6711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48640"/>
            <a:ext cx="9720072" cy="1499616"/>
          </a:xfrm>
        </p:spPr>
        <p:txBody>
          <a:bodyPr/>
          <a:lstStyle/>
          <a:p>
            <a:r>
              <a:rPr dirty="0"/>
              <a:t>System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7424" y="2286000"/>
            <a:ext cx="9837752" cy="4023360"/>
          </a:xfrm>
        </p:spPr>
        <p:txBody>
          <a:bodyPr>
            <a:normAutofit fontScale="92500" lnSpcReduction="1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b="1" dirty="0">
                <a:latin typeface="Arial" panose="020B0604020202020204" pitchFamily="34" charset="0"/>
              </a:rPr>
              <a:t> 24 water meters</a:t>
            </a:r>
            <a:r>
              <a:rPr lang="en-US" altLang="en-US" sz="2400" dirty="0">
                <a:latin typeface="Arial" panose="020B0604020202020204" pitchFamily="34" charset="0"/>
              </a:rPr>
              <a:t> (domestic + flush) → connected to </a:t>
            </a:r>
            <a:r>
              <a:rPr lang="en-US" altLang="en-US" sz="2400" b="1" dirty="0">
                <a:latin typeface="Arial" panose="020B0604020202020204" pitchFamily="34" charset="0"/>
              </a:rPr>
              <a:t>3 DCUs</a:t>
            </a:r>
            <a:r>
              <a:rPr lang="en-US" altLang="en-US" sz="2400" dirty="0">
                <a:latin typeface="Arial" panose="020B0604020202020204" pitchFamily="34" charset="0"/>
              </a:rPr>
              <a:t> (Block A, Block B, Terrace)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DCUs push data to a </a:t>
            </a:r>
            <a:r>
              <a:rPr lang="en-US" altLang="en-US" sz="2400" b="1" dirty="0">
                <a:latin typeface="Arial" panose="020B0604020202020204" pitchFamily="34" charset="0"/>
              </a:rPr>
              <a:t>Local Server</a:t>
            </a:r>
            <a:r>
              <a:rPr lang="en-US" altLang="en-US" sz="2400" dirty="0">
                <a:latin typeface="Arial" panose="020B0604020202020204" pitchFamily="34" charset="0"/>
              </a:rPr>
              <a:t> in every few minutes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Data transferred via </a:t>
            </a:r>
            <a:r>
              <a:rPr lang="en-US" altLang="en-US" sz="2400" b="1" dirty="0">
                <a:latin typeface="Arial" panose="020B0604020202020204" pitchFamily="34" charset="0"/>
              </a:rPr>
              <a:t>SCP/SSH</a:t>
            </a:r>
            <a:r>
              <a:rPr lang="en-US" altLang="en-US" sz="2400" dirty="0">
                <a:latin typeface="Arial" panose="020B0604020202020204" pitchFamily="34" charset="0"/>
              </a:rPr>
              <a:t> to the dashboard host every 1–2 hours/whenever packet received at local server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Host runs scheduled tasks to </a:t>
            </a:r>
            <a:r>
              <a:rPr lang="en-US" altLang="en-US" sz="2400" b="1" dirty="0">
                <a:latin typeface="Arial" panose="020B0604020202020204" pitchFamily="34" charset="0"/>
              </a:rPr>
              <a:t>clean/merge logs</a:t>
            </a:r>
            <a:r>
              <a:rPr lang="en-US" altLang="en-US" sz="2400" dirty="0">
                <a:latin typeface="Arial" panose="020B0604020202020204" pitchFamily="34" charset="0"/>
              </a:rPr>
              <a:t> → generate a master CSV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Dashboard uses </a:t>
            </a:r>
            <a:r>
              <a:rPr lang="en-US" altLang="en-US" sz="2400" b="1" dirty="0" err="1">
                <a:latin typeface="Arial" panose="020B0604020202020204" pitchFamily="34" charset="0"/>
              </a:rPr>
              <a:t>Streamlit</a:t>
            </a:r>
            <a:r>
              <a:rPr lang="en-US" altLang="en-US" sz="2400" dirty="0">
                <a:latin typeface="Arial" panose="020B0604020202020204" pitchFamily="34" charset="0"/>
              </a:rPr>
              <a:t>, </a:t>
            </a:r>
            <a:r>
              <a:rPr lang="en-US" altLang="en-US" sz="2400" b="1" dirty="0">
                <a:latin typeface="Arial" panose="020B0604020202020204" pitchFamily="34" charset="0"/>
              </a:rPr>
              <a:t>Pandas</a:t>
            </a:r>
            <a:r>
              <a:rPr lang="en-US" altLang="en-US" sz="2400" dirty="0">
                <a:latin typeface="Arial" panose="020B0604020202020204" pitchFamily="34" charset="0"/>
              </a:rPr>
              <a:t>, and </a:t>
            </a:r>
            <a:r>
              <a:rPr lang="en-US" sz="2400" b="1" dirty="0">
                <a:latin typeface="Arial" panose="020B0604020202020204" pitchFamily="34" charset="0"/>
              </a:rPr>
              <a:t>Pillow</a:t>
            </a:r>
            <a:r>
              <a:rPr lang="en-US" sz="2400" dirty="0"/>
              <a:t> (image overlay), </a:t>
            </a:r>
            <a:r>
              <a:rPr lang="en-US" sz="2400" b="1" dirty="0" err="1">
                <a:latin typeface="Arial" panose="020B0604020202020204" pitchFamily="34" charset="0"/>
              </a:rPr>
              <a:t>Plotly</a:t>
            </a:r>
            <a:r>
              <a:rPr lang="en-US" sz="2400" b="1" dirty="0">
                <a:latin typeface="Arial" panose="020B0604020202020204" pitchFamily="34" charset="0"/>
              </a:rPr>
              <a:t> </a:t>
            </a:r>
            <a:r>
              <a:rPr lang="en-US" sz="2400" dirty="0"/>
              <a:t>(interactive sensor clicks)</a:t>
            </a:r>
            <a:r>
              <a:rPr lang="en-US" altLang="en-US" sz="2400" dirty="0">
                <a:latin typeface="Arial" panose="020B0604020202020204" pitchFamily="34" charset="0"/>
              </a:rPr>
              <a:t>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Meter readings on a campus layout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Leak detection using ML/thresholding(IEEE survey?)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Valve toggle interface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b="1" dirty="0">
                <a:latin typeface="Arial" panose="020B0604020202020204" pitchFamily="34" charset="0"/>
              </a:rPr>
              <a:t> Google Sheets</a:t>
            </a:r>
            <a:r>
              <a:rPr lang="en-US" altLang="en-US" sz="2400" dirty="0">
                <a:latin typeface="Arial" panose="020B0604020202020204" pitchFamily="34" charset="0"/>
              </a:rPr>
              <a:t> integration for cloud logging (alerts, valve events)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C3D6DF-B834-66B5-2D76-24F89D2E2061}"/>
              </a:ext>
            </a:extLst>
          </p:cNvPr>
          <p:cNvCxnSpPr/>
          <p:nvPr/>
        </p:nvCxnSpPr>
        <p:spPr>
          <a:xfrm>
            <a:off x="10744200" y="1928192"/>
            <a:ext cx="0" cy="43811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2F30FE-FDB9-4C56-FD35-95C4C3980484}"/>
              </a:ext>
            </a:extLst>
          </p:cNvPr>
          <p:cNvSpPr txBox="1"/>
          <p:nvPr/>
        </p:nvSpPr>
        <p:spPr>
          <a:xfrm>
            <a:off x="10018643" y="1613130"/>
            <a:ext cx="193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Process flow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89E1BCD-4CAB-114C-25AF-86804F42E1BA}"/>
              </a:ext>
            </a:extLst>
          </p:cNvPr>
          <p:cNvSpPr/>
          <p:nvPr/>
        </p:nvSpPr>
        <p:spPr>
          <a:xfrm>
            <a:off x="11734800" y="6392697"/>
            <a:ext cx="33528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phic 2">
            <a:extLst>
              <a:ext uri="{FF2B5EF4-FFF2-40B4-BE49-F238E27FC236}">
                <a16:creationId xmlns:a16="http://schemas.microsoft.com/office/drawing/2014/main" id="{4E3D827D-11D5-5A54-9FE6-F95C11537127}"/>
              </a:ext>
            </a:extLst>
          </p:cNvPr>
          <p:cNvGrpSpPr/>
          <p:nvPr/>
        </p:nvGrpSpPr>
        <p:grpSpPr>
          <a:xfrm>
            <a:off x="0" y="423707"/>
            <a:ext cx="12192000" cy="6271728"/>
            <a:chOff x="0" y="93507"/>
            <a:chExt cx="12186278" cy="666526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121E240-1678-F5B1-C6FB-1A98E610A804}"/>
                </a:ext>
              </a:extLst>
            </p:cNvPr>
            <p:cNvSpPr/>
            <p:nvPr/>
          </p:nvSpPr>
          <p:spPr>
            <a:xfrm>
              <a:off x="5549619" y="93507"/>
              <a:ext cx="5320769" cy="3261116"/>
            </a:xfrm>
            <a:custGeom>
              <a:avLst/>
              <a:gdLst>
                <a:gd name="connsiteX0" fmla="*/ 0 w 5320769"/>
                <a:gd name="connsiteY0" fmla="*/ 0 h 3261116"/>
                <a:gd name="connsiteX1" fmla="*/ 5320770 w 5320769"/>
                <a:gd name="connsiteY1" fmla="*/ 0 h 3261116"/>
                <a:gd name="connsiteX2" fmla="*/ 5320770 w 5320769"/>
                <a:gd name="connsiteY2" fmla="*/ 3261117 h 3261116"/>
                <a:gd name="connsiteX3" fmla="*/ 0 w 5320769"/>
                <a:gd name="connsiteY3" fmla="*/ 3261117 h 3261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0769" h="3261116">
                  <a:moveTo>
                    <a:pt x="0" y="0"/>
                  </a:moveTo>
                  <a:lnTo>
                    <a:pt x="5320770" y="0"/>
                  </a:lnTo>
                  <a:lnTo>
                    <a:pt x="5320770" y="3261117"/>
                  </a:lnTo>
                  <a:lnTo>
                    <a:pt x="0" y="3261117"/>
                  </a:ln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578861B-20BE-2A89-9E3C-E7A6A1D5993F}"/>
                </a:ext>
              </a:extLst>
            </p:cNvPr>
            <p:cNvSpPr/>
            <p:nvPr/>
          </p:nvSpPr>
          <p:spPr>
            <a:xfrm>
              <a:off x="8124185" y="175034"/>
              <a:ext cx="2660384" cy="700854"/>
            </a:xfrm>
            <a:custGeom>
              <a:avLst/>
              <a:gdLst>
                <a:gd name="connsiteX0" fmla="*/ 0 w 2660384"/>
                <a:gd name="connsiteY0" fmla="*/ 0 h 700854"/>
                <a:gd name="connsiteX1" fmla="*/ 2660385 w 2660384"/>
                <a:gd name="connsiteY1" fmla="*/ 0 h 700854"/>
                <a:gd name="connsiteX2" fmla="*/ 2660385 w 2660384"/>
                <a:gd name="connsiteY2" fmla="*/ 700854 h 700854"/>
                <a:gd name="connsiteX3" fmla="*/ 0 w 2660384"/>
                <a:gd name="connsiteY3" fmla="*/ 700854 h 70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0384" h="700854">
                  <a:moveTo>
                    <a:pt x="0" y="0"/>
                  </a:moveTo>
                  <a:lnTo>
                    <a:pt x="2660385" y="0"/>
                  </a:lnTo>
                  <a:lnTo>
                    <a:pt x="2660385" y="700854"/>
                  </a:lnTo>
                  <a:lnTo>
                    <a:pt x="0" y="700854"/>
                  </a:ln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" name="Graphic 2">
              <a:extLst>
                <a:ext uri="{FF2B5EF4-FFF2-40B4-BE49-F238E27FC236}">
                  <a16:creationId xmlns:a16="http://schemas.microsoft.com/office/drawing/2014/main" id="{04F87D88-BE7E-1A01-6145-DD54120AB47E}"/>
                </a:ext>
              </a:extLst>
            </p:cNvPr>
            <p:cNvGrpSpPr/>
            <p:nvPr/>
          </p:nvGrpSpPr>
          <p:grpSpPr>
            <a:xfrm>
              <a:off x="6643066" y="3025651"/>
              <a:ext cx="1495422" cy="1235791"/>
              <a:chOff x="6643066" y="3025651"/>
              <a:chExt cx="1495422" cy="1235791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015B5FAD-3AC7-8347-3DF0-42E85772C86C}"/>
                  </a:ext>
                </a:extLst>
              </p:cNvPr>
              <p:cNvSpPr/>
              <p:nvPr/>
            </p:nvSpPr>
            <p:spPr>
              <a:xfrm>
                <a:off x="6673103" y="3025651"/>
                <a:ext cx="1465385" cy="1215767"/>
              </a:xfrm>
              <a:custGeom>
                <a:avLst/>
                <a:gdLst>
                  <a:gd name="connsiteX0" fmla="*/ 1465386 w 1465385"/>
                  <a:gd name="connsiteY0" fmla="*/ 0 h 1215767"/>
                  <a:gd name="connsiteX1" fmla="*/ 1465386 w 1465385"/>
                  <a:gd name="connsiteY1" fmla="*/ 1215767 h 1215767"/>
                  <a:gd name="connsiteX2" fmla="*/ 0 w 1465385"/>
                  <a:gd name="connsiteY2" fmla="*/ 1215767 h 121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65385" h="1215767">
                    <a:moveTo>
                      <a:pt x="1465386" y="0"/>
                    </a:moveTo>
                    <a:lnTo>
                      <a:pt x="1465386" y="1215767"/>
                    </a:lnTo>
                    <a:lnTo>
                      <a:pt x="0" y="1215767"/>
                    </a:lnTo>
                  </a:path>
                </a:pathLst>
              </a:custGeom>
              <a:noFill/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A542EA3C-6FC3-965B-5900-9C8E4DE3A1FD}"/>
                  </a:ext>
                </a:extLst>
              </p:cNvPr>
              <p:cNvSpPr/>
              <p:nvPr/>
            </p:nvSpPr>
            <p:spPr>
              <a:xfrm>
                <a:off x="6643066" y="4221394"/>
                <a:ext cx="40048" cy="40048"/>
              </a:xfrm>
              <a:custGeom>
                <a:avLst/>
                <a:gdLst>
                  <a:gd name="connsiteX0" fmla="*/ 0 w 40048"/>
                  <a:gd name="connsiteY0" fmla="*/ 20024 h 40048"/>
                  <a:gd name="connsiteX1" fmla="*/ 40049 w 40048"/>
                  <a:gd name="connsiteY1" fmla="*/ 0 h 40048"/>
                  <a:gd name="connsiteX2" fmla="*/ 30037 w 40048"/>
                  <a:gd name="connsiteY2" fmla="*/ 20024 h 40048"/>
                  <a:gd name="connsiteX3" fmla="*/ 40049 w 40048"/>
                  <a:gd name="connsiteY3" fmla="*/ 40049 h 4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48" h="40048">
                    <a:moveTo>
                      <a:pt x="0" y="20024"/>
                    </a:moveTo>
                    <a:lnTo>
                      <a:pt x="40049" y="0"/>
                    </a:lnTo>
                    <a:lnTo>
                      <a:pt x="30037" y="20024"/>
                    </a:lnTo>
                    <a:lnTo>
                      <a:pt x="40049" y="40049"/>
                    </a:lnTo>
                    <a:close/>
                  </a:path>
                </a:pathLst>
              </a:custGeom>
              <a:solidFill>
                <a:srgbClr val="000000"/>
              </a:solidFill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BF29829-B2BF-FA4C-FEBB-1EB9FB14F2CF}"/>
                </a:ext>
              </a:extLst>
            </p:cNvPr>
            <p:cNvSpPr/>
            <p:nvPr/>
          </p:nvSpPr>
          <p:spPr>
            <a:xfrm>
              <a:off x="5749863" y="1008908"/>
              <a:ext cx="4777250" cy="2016743"/>
            </a:xfrm>
            <a:custGeom>
              <a:avLst/>
              <a:gdLst>
                <a:gd name="connsiteX0" fmla="*/ 0 w 4777250"/>
                <a:gd name="connsiteY0" fmla="*/ 0 h 2016743"/>
                <a:gd name="connsiteX1" fmla="*/ 4777250 w 4777250"/>
                <a:gd name="connsiteY1" fmla="*/ 0 h 2016743"/>
                <a:gd name="connsiteX2" fmla="*/ 4777250 w 4777250"/>
                <a:gd name="connsiteY2" fmla="*/ 2016743 h 2016743"/>
                <a:gd name="connsiteX3" fmla="*/ 0 w 4777250"/>
                <a:gd name="connsiteY3" fmla="*/ 2016743 h 20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7250" h="2016743">
                  <a:moveTo>
                    <a:pt x="0" y="0"/>
                  </a:moveTo>
                  <a:lnTo>
                    <a:pt x="4777250" y="0"/>
                  </a:lnTo>
                  <a:lnTo>
                    <a:pt x="4777250" y="2016743"/>
                  </a:lnTo>
                  <a:lnTo>
                    <a:pt x="0" y="2016743"/>
                  </a:ln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0E5C75A-6C5C-213E-7249-D76F0B9A3C2E}"/>
                </a:ext>
              </a:extLst>
            </p:cNvPr>
            <p:cNvSpPr/>
            <p:nvPr/>
          </p:nvSpPr>
          <p:spPr>
            <a:xfrm>
              <a:off x="9497287" y="270865"/>
              <a:ext cx="1087038" cy="509191"/>
            </a:xfrm>
            <a:custGeom>
              <a:avLst/>
              <a:gdLst>
                <a:gd name="connsiteX0" fmla="*/ 1010660 w 1087038"/>
                <a:gd name="connsiteY0" fmla="*/ 0 h 509191"/>
                <a:gd name="connsiteX1" fmla="*/ 1087039 w 1087038"/>
                <a:gd name="connsiteY1" fmla="*/ 76379 h 509191"/>
                <a:gd name="connsiteX2" fmla="*/ 1087039 w 1087038"/>
                <a:gd name="connsiteY2" fmla="*/ 432813 h 509191"/>
                <a:gd name="connsiteX3" fmla="*/ 1010660 w 1087038"/>
                <a:gd name="connsiteY3" fmla="*/ 509192 h 509191"/>
                <a:gd name="connsiteX4" fmla="*/ 76379 w 1087038"/>
                <a:gd name="connsiteY4" fmla="*/ 509192 h 509191"/>
                <a:gd name="connsiteX5" fmla="*/ 0 w 1087038"/>
                <a:gd name="connsiteY5" fmla="*/ 432813 h 509191"/>
                <a:gd name="connsiteX6" fmla="*/ 0 w 1087038"/>
                <a:gd name="connsiteY6" fmla="*/ 76379 h 509191"/>
                <a:gd name="connsiteX7" fmla="*/ 76379 w 1087038"/>
                <a:gd name="connsiteY7" fmla="*/ 0 h 50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038" h="509191">
                  <a:moveTo>
                    <a:pt x="1010660" y="0"/>
                  </a:moveTo>
                  <a:cubicBezTo>
                    <a:pt x="1052843" y="0"/>
                    <a:pt x="1087039" y="34196"/>
                    <a:pt x="1087039" y="76379"/>
                  </a:cubicBezTo>
                  <a:lnTo>
                    <a:pt x="1087039" y="432813"/>
                  </a:lnTo>
                  <a:cubicBezTo>
                    <a:pt x="1087039" y="474996"/>
                    <a:pt x="1052843" y="509192"/>
                    <a:pt x="1010660" y="509192"/>
                  </a:cubicBezTo>
                  <a:lnTo>
                    <a:pt x="76379" y="509192"/>
                  </a:lnTo>
                  <a:cubicBezTo>
                    <a:pt x="34196" y="509192"/>
                    <a:pt x="0" y="474996"/>
                    <a:pt x="0" y="432813"/>
                  </a:cubicBezTo>
                  <a:lnTo>
                    <a:pt x="0" y="76379"/>
                  </a:lnTo>
                  <a:cubicBezTo>
                    <a:pt x="0" y="34196"/>
                    <a:pt x="34196" y="0"/>
                    <a:pt x="76379" y="0"/>
                  </a:cubicBez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2" name="Graphic 2">
              <a:extLst>
                <a:ext uri="{FF2B5EF4-FFF2-40B4-BE49-F238E27FC236}">
                  <a16:creationId xmlns:a16="http://schemas.microsoft.com/office/drawing/2014/main" id="{89D2FCB0-72BE-16A0-8DA6-84A8707EA2C2}"/>
                </a:ext>
              </a:extLst>
            </p:cNvPr>
            <p:cNvGrpSpPr/>
            <p:nvPr/>
          </p:nvGrpSpPr>
          <p:grpSpPr>
            <a:xfrm>
              <a:off x="8982374" y="1066120"/>
              <a:ext cx="1201464" cy="514913"/>
              <a:chOff x="8982374" y="1066120"/>
              <a:chExt cx="1201464" cy="514913"/>
            </a:xfrm>
            <a:solidFill>
              <a:srgbClr val="FFFFFF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0270264-BCE1-68F0-EBEB-353ECFCDD964}"/>
                  </a:ext>
                </a:extLst>
              </p:cNvPr>
              <p:cNvSpPr/>
              <p:nvPr/>
            </p:nvSpPr>
            <p:spPr>
              <a:xfrm>
                <a:off x="8982374" y="1066120"/>
                <a:ext cx="1201464" cy="514913"/>
              </a:xfrm>
              <a:custGeom>
                <a:avLst/>
                <a:gdLst>
                  <a:gd name="connsiteX0" fmla="*/ 1124227 w 1201464"/>
                  <a:gd name="connsiteY0" fmla="*/ 0 h 514913"/>
                  <a:gd name="connsiteX1" fmla="*/ 1201464 w 1201464"/>
                  <a:gd name="connsiteY1" fmla="*/ 77237 h 514913"/>
                  <a:gd name="connsiteX2" fmla="*/ 1201464 w 1201464"/>
                  <a:gd name="connsiteY2" fmla="*/ 437676 h 514913"/>
                  <a:gd name="connsiteX3" fmla="*/ 1124227 w 1201464"/>
                  <a:gd name="connsiteY3" fmla="*/ 514913 h 514913"/>
                  <a:gd name="connsiteX4" fmla="*/ 77237 w 1201464"/>
                  <a:gd name="connsiteY4" fmla="*/ 514913 h 514913"/>
                  <a:gd name="connsiteX5" fmla="*/ 0 w 1201464"/>
                  <a:gd name="connsiteY5" fmla="*/ 437676 h 514913"/>
                  <a:gd name="connsiteX6" fmla="*/ 0 w 1201464"/>
                  <a:gd name="connsiteY6" fmla="*/ 77237 h 514913"/>
                  <a:gd name="connsiteX7" fmla="*/ 77237 w 1201464"/>
                  <a:gd name="connsiteY7" fmla="*/ 0 h 514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1464" h="514913">
                    <a:moveTo>
                      <a:pt x="1124227" y="0"/>
                    </a:moveTo>
                    <a:cubicBezTo>
                      <a:pt x="1166884" y="0"/>
                      <a:pt x="1201464" y="34580"/>
                      <a:pt x="1201464" y="77237"/>
                    </a:cubicBezTo>
                    <a:lnTo>
                      <a:pt x="1201464" y="437676"/>
                    </a:lnTo>
                    <a:cubicBezTo>
                      <a:pt x="1201464" y="480333"/>
                      <a:pt x="1166884" y="514913"/>
                      <a:pt x="1124227" y="514913"/>
                    </a:cubicBezTo>
                    <a:lnTo>
                      <a:pt x="77237" y="514913"/>
                    </a:lnTo>
                    <a:cubicBezTo>
                      <a:pt x="34580" y="514913"/>
                      <a:pt x="0" y="480333"/>
                      <a:pt x="0" y="437676"/>
                    </a:cubicBezTo>
                    <a:lnTo>
                      <a:pt x="0" y="77237"/>
                    </a:lnTo>
                    <a:cubicBezTo>
                      <a:pt x="0" y="34580"/>
                      <a:pt x="34580" y="0"/>
                      <a:pt x="772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6E650A7-1D4B-A3D4-21ED-C1179F4043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985235" y="1283528"/>
                <a:ext cx="1190021" cy="97261"/>
              </a:xfrm>
              <a:custGeom>
                <a:avLst/>
                <a:gdLst>
                  <a:gd name="connsiteX0" fmla="*/ -1 w 1190021"/>
                  <a:gd name="connsiteY0" fmla="*/ -1 h 97261"/>
                  <a:gd name="connsiteX1" fmla="*/ 1190021 w 1190021"/>
                  <a:gd name="connsiteY1" fmla="*/ -1 h 97261"/>
                  <a:gd name="connsiteX2" fmla="*/ 1190021 w 1190021"/>
                  <a:gd name="connsiteY2" fmla="*/ 97261 h 97261"/>
                  <a:gd name="connsiteX3" fmla="*/ -1 w 1190021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0021" h="97261">
                    <a:moveTo>
                      <a:pt x="-1" y="-1"/>
                    </a:moveTo>
                    <a:lnTo>
                      <a:pt x="1190021" y="-1"/>
                    </a:lnTo>
                    <a:lnTo>
                      <a:pt x="1190021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40D5226-DE91-13F8-7999-A6FE19E528A2}"/>
                </a:ext>
              </a:extLst>
            </p:cNvPr>
            <p:cNvSpPr/>
            <p:nvPr/>
          </p:nvSpPr>
          <p:spPr>
            <a:xfrm>
              <a:off x="7437634" y="1695459"/>
              <a:ext cx="1888015" cy="572125"/>
            </a:xfrm>
            <a:custGeom>
              <a:avLst/>
              <a:gdLst>
                <a:gd name="connsiteX0" fmla="*/ 1802196 w 1888015"/>
                <a:gd name="connsiteY0" fmla="*/ 0 h 572125"/>
                <a:gd name="connsiteX1" fmla="*/ 1888015 w 1888015"/>
                <a:gd name="connsiteY1" fmla="*/ 85819 h 572125"/>
                <a:gd name="connsiteX2" fmla="*/ 1888015 w 1888015"/>
                <a:gd name="connsiteY2" fmla="*/ 486307 h 572125"/>
                <a:gd name="connsiteX3" fmla="*/ 1802196 w 1888015"/>
                <a:gd name="connsiteY3" fmla="*/ 572126 h 572125"/>
                <a:gd name="connsiteX4" fmla="*/ 85819 w 1888015"/>
                <a:gd name="connsiteY4" fmla="*/ 572126 h 572125"/>
                <a:gd name="connsiteX5" fmla="*/ 0 w 1888015"/>
                <a:gd name="connsiteY5" fmla="*/ 486307 h 572125"/>
                <a:gd name="connsiteX6" fmla="*/ 0 w 1888015"/>
                <a:gd name="connsiteY6" fmla="*/ 85819 h 572125"/>
                <a:gd name="connsiteX7" fmla="*/ 85819 w 1888015"/>
                <a:gd name="connsiteY7" fmla="*/ 0 h 57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88015" h="572125">
                  <a:moveTo>
                    <a:pt x="1802196" y="0"/>
                  </a:moveTo>
                  <a:cubicBezTo>
                    <a:pt x="1849593" y="0"/>
                    <a:pt x="1888015" y="38422"/>
                    <a:pt x="1888015" y="85819"/>
                  </a:cubicBezTo>
                  <a:lnTo>
                    <a:pt x="1888015" y="486307"/>
                  </a:lnTo>
                  <a:cubicBezTo>
                    <a:pt x="1888015" y="533703"/>
                    <a:pt x="1849593" y="572126"/>
                    <a:pt x="1802196" y="572126"/>
                  </a:cubicBezTo>
                  <a:lnTo>
                    <a:pt x="85819" y="572126"/>
                  </a:lnTo>
                  <a:cubicBezTo>
                    <a:pt x="38422" y="572126"/>
                    <a:pt x="0" y="533703"/>
                    <a:pt x="0" y="486307"/>
                  </a:cubicBezTo>
                  <a:lnTo>
                    <a:pt x="0" y="85819"/>
                  </a:lnTo>
                  <a:cubicBezTo>
                    <a:pt x="0" y="38422"/>
                    <a:pt x="38422" y="0"/>
                    <a:pt x="85819" y="0"/>
                  </a:cubicBez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8E15BFD-4C42-9A91-6BF4-6EBE5815E914}"/>
                </a:ext>
              </a:extLst>
            </p:cNvPr>
            <p:cNvSpPr/>
            <p:nvPr/>
          </p:nvSpPr>
          <p:spPr>
            <a:xfrm>
              <a:off x="6350595" y="2324797"/>
              <a:ext cx="1888015" cy="572125"/>
            </a:xfrm>
            <a:custGeom>
              <a:avLst/>
              <a:gdLst>
                <a:gd name="connsiteX0" fmla="*/ 1802196 w 1888015"/>
                <a:gd name="connsiteY0" fmla="*/ 0 h 572125"/>
                <a:gd name="connsiteX1" fmla="*/ 1888015 w 1888015"/>
                <a:gd name="connsiteY1" fmla="*/ 85819 h 572125"/>
                <a:gd name="connsiteX2" fmla="*/ 1888015 w 1888015"/>
                <a:gd name="connsiteY2" fmla="*/ 486307 h 572125"/>
                <a:gd name="connsiteX3" fmla="*/ 1802196 w 1888015"/>
                <a:gd name="connsiteY3" fmla="*/ 572126 h 572125"/>
                <a:gd name="connsiteX4" fmla="*/ 85819 w 1888015"/>
                <a:gd name="connsiteY4" fmla="*/ 572126 h 572125"/>
                <a:gd name="connsiteX5" fmla="*/ 0 w 1888015"/>
                <a:gd name="connsiteY5" fmla="*/ 486307 h 572125"/>
                <a:gd name="connsiteX6" fmla="*/ 0 w 1888015"/>
                <a:gd name="connsiteY6" fmla="*/ 85819 h 572125"/>
                <a:gd name="connsiteX7" fmla="*/ 85819 w 1888015"/>
                <a:gd name="connsiteY7" fmla="*/ 0 h 57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88015" h="572125">
                  <a:moveTo>
                    <a:pt x="1802196" y="0"/>
                  </a:moveTo>
                  <a:cubicBezTo>
                    <a:pt x="1849593" y="0"/>
                    <a:pt x="1888015" y="38422"/>
                    <a:pt x="1888015" y="85819"/>
                  </a:cubicBezTo>
                  <a:lnTo>
                    <a:pt x="1888015" y="486307"/>
                  </a:lnTo>
                  <a:cubicBezTo>
                    <a:pt x="1888015" y="533703"/>
                    <a:pt x="1849593" y="572126"/>
                    <a:pt x="1802196" y="572126"/>
                  </a:cubicBezTo>
                  <a:lnTo>
                    <a:pt x="85819" y="572126"/>
                  </a:lnTo>
                  <a:cubicBezTo>
                    <a:pt x="38422" y="572126"/>
                    <a:pt x="0" y="533703"/>
                    <a:pt x="0" y="486307"/>
                  </a:cubicBezTo>
                  <a:lnTo>
                    <a:pt x="0" y="85819"/>
                  </a:lnTo>
                  <a:cubicBezTo>
                    <a:pt x="0" y="38422"/>
                    <a:pt x="38422" y="0"/>
                    <a:pt x="85819" y="0"/>
                  </a:cubicBez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7" name="Graphic 2">
              <a:extLst>
                <a:ext uri="{FF2B5EF4-FFF2-40B4-BE49-F238E27FC236}">
                  <a16:creationId xmlns:a16="http://schemas.microsoft.com/office/drawing/2014/main" id="{037EECF8-7C21-A4B9-2AD0-062C46A64F73}"/>
                </a:ext>
              </a:extLst>
            </p:cNvPr>
            <p:cNvGrpSpPr/>
            <p:nvPr/>
          </p:nvGrpSpPr>
          <p:grpSpPr>
            <a:xfrm>
              <a:off x="8524673" y="1752671"/>
              <a:ext cx="286062" cy="423373"/>
              <a:chOff x="8524673" y="1752671"/>
              <a:chExt cx="286062" cy="423373"/>
            </a:xfrm>
          </p:grpSpPr>
          <p:grpSp>
            <p:nvGrpSpPr>
              <p:cNvPr id="18" name="Graphic 2">
                <a:extLst>
                  <a:ext uri="{FF2B5EF4-FFF2-40B4-BE49-F238E27FC236}">
                    <a16:creationId xmlns:a16="http://schemas.microsoft.com/office/drawing/2014/main" id="{3B3A8868-B08C-60E5-6D7A-B43D907A4768}"/>
                  </a:ext>
                </a:extLst>
              </p:cNvPr>
              <p:cNvGrpSpPr/>
              <p:nvPr/>
            </p:nvGrpSpPr>
            <p:grpSpPr>
              <a:xfrm>
                <a:off x="8524673" y="1752671"/>
                <a:ext cx="286062" cy="286062"/>
                <a:chOff x="8524673" y="1752671"/>
                <a:chExt cx="286062" cy="286062"/>
              </a:xfrm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EF963167-EEFA-6E20-8B4E-FC1832E10F20}"/>
                    </a:ext>
                  </a:extLst>
                </p:cNvPr>
                <p:cNvSpPr/>
                <p:nvPr/>
              </p:nvSpPr>
              <p:spPr>
                <a:xfrm>
                  <a:off x="8524673" y="1752671"/>
                  <a:ext cx="286062" cy="286062"/>
                </a:xfrm>
                <a:custGeom>
                  <a:avLst/>
                  <a:gdLst>
                    <a:gd name="connsiteX0" fmla="*/ 0 w 286062"/>
                    <a:gd name="connsiteY0" fmla="*/ 85819 h 286062"/>
                    <a:gd name="connsiteX1" fmla="*/ 85819 w 286062"/>
                    <a:gd name="connsiteY1" fmla="*/ 0 h 286062"/>
                    <a:gd name="connsiteX2" fmla="*/ 200244 w 286062"/>
                    <a:gd name="connsiteY2" fmla="*/ 0 h 286062"/>
                    <a:gd name="connsiteX3" fmla="*/ 286063 w 286062"/>
                    <a:gd name="connsiteY3" fmla="*/ 85819 h 286062"/>
                    <a:gd name="connsiteX4" fmla="*/ 286063 w 286062"/>
                    <a:gd name="connsiteY4" fmla="*/ 200244 h 286062"/>
                    <a:gd name="connsiteX5" fmla="*/ 200244 w 286062"/>
                    <a:gd name="connsiteY5" fmla="*/ 286063 h 286062"/>
                    <a:gd name="connsiteX6" fmla="*/ 85819 w 286062"/>
                    <a:gd name="connsiteY6" fmla="*/ 286063 h 286062"/>
                    <a:gd name="connsiteX7" fmla="*/ 0 w 286062"/>
                    <a:gd name="connsiteY7" fmla="*/ 200244 h 28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6062" h="286062">
                      <a:moveTo>
                        <a:pt x="0" y="85819"/>
                      </a:moveTo>
                      <a:cubicBezTo>
                        <a:pt x="0" y="38447"/>
                        <a:pt x="38447" y="0"/>
                        <a:pt x="85819" y="0"/>
                      </a:cubicBezTo>
                      <a:lnTo>
                        <a:pt x="200244" y="0"/>
                      </a:lnTo>
                      <a:cubicBezTo>
                        <a:pt x="247616" y="0"/>
                        <a:pt x="286063" y="38447"/>
                        <a:pt x="286063" y="85819"/>
                      </a:cubicBezTo>
                      <a:lnTo>
                        <a:pt x="286063" y="200244"/>
                      </a:lnTo>
                      <a:cubicBezTo>
                        <a:pt x="286063" y="247616"/>
                        <a:pt x="247616" y="286063"/>
                        <a:pt x="200244" y="286063"/>
                      </a:cubicBezTo>
                      <a:lnTo>
                        <a:pt x="85819" y="286063"/>
                      </a:lnTo>
                      <a:cubicBezTo>
                        <a:pt x="38447" y="286063"/>
                        <a:pt x="0" y="247616"/>
                        <a:pt x="0" y="200244"/>
                      </a:cubicBezTo>
                      <a:close/>
                    </a:path>
                  </a:pathLst>
                </a:custGeom>
                <a:solidFill>
                  <a:srgbClr val="C2E0AE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E1ADA5ED-A017-650F-A609-9F5443077EDE}"/>
                    </a:ext>
                  </a:extLst>
                </p:cNvPr>
                <p:cNvSpPr/>
                <p:nvPr/>
              </p:nvSpPr>
              <p:spPr>
                <a:xfrm>
                  <a:off x="8599050" y="1827047"/>
                  <a:ext cx="137310" cy="137310"/>
                </a:xfrm>
                <a:custGeom>
                  <a:avLst/>
                  <a:gdLst>
                    <a:gd name="connsiteX0" fmla="*/ 0 w 137310"/>
                    <a:gd name="connsiteY0" fmla="*/ 0 h 137310"/>
                    <a:gd name="connsiteX1" fmla="*/ 137310 w 137310"/>
                    <a:gd name="connsiteY1" fmla="*/ 0 h 137310"/>
                    <a:gd name="connsiteX2" fmla="*/ 137310 w 137310"/>
                    <a:gd name="connsiteY2" fmla="*/ 137310 h 137310"/>
                    <a:gd name="connsiteX3" fmla="*/ 0 w 137310"/>
                    <a:gd name="connsiteY3" fmla="*/ 13731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310" h="137310">
                      <a:moveTo>
                        <a:pt x="0" y="0"/>
                      </a:moveTo>
                      <a:lnTo>
                        <a:pt x="137310" y="0"/>
                      </a:lnTo>
                      <a:lnTo>
                        <a:pt x="137310" y="137310"/>
                      </a:lnTo>
                      <a:lnTo>
                        <a:pt x="0" y="137310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D6B4BB7-5698-3D68-9E06-204DDA056C93}"/>
                    </a:ext>
                  </a:extLst>
                </p:cNvPr>
                <p:cNvSpPr/>
                <p:nvPr/>
              </p:nvSpPr>
              <p:spPr>
                <a:xfrm>
                  <a:off x="8599050" y="1827047"/>
                  <a:ext cx="137310" cy="137310"/>
                </a:xfrm>
                <a:custGeom>
                  <a:avLst/>
                  <a:gdLst>
                    <a:gd name="connsiteX0" fmla="*/ 27748 w 137310"/>
                    <a:gd name="connsiteY0" fmla="*/ 0 h 137310"/>
                    <a:gd name="connsiteX1" fmla="*/ 109848 w 137310"/>
                    <a:gd name="connsiteY1" fmla="*/ 0 h 137310"/>
                    <a:gd name="connsiteX2" fmla="*/ 137310 w 137310"/>
                    <a:gd name="connsiteY2" fmla="*/ 27748 h 137310"/>
                    <a:gd name="connsiteX3" fmla="*/ 137310 w 137310"/>
                    <a:gd name="connsiteY3" fmla="*/ 109791 h 137310"/>
                    <a:gd name="connsiteX4" fmla="*/ 109848 w 137310"/>
                    <a:gd name="connsiteY4" fmla="*/ 137310 h 137310"/>
                    <a:gd name="connsiteX5" fmla="*/ 27748 w 137310"/>
                    <a:gd name="connsiteY5" fmla="*/ 137310 h 137310"/>
                    <a:gd name="connsiteX6" fmla="*/ 0 w 137310"/>
                    <a:gd name="connsiteY6" fmla="*/ 109791 h 137310"/>
                    <a:gd name="connsiteX7" fmla="*/ 0 w 137310"/>
                    <a:gd name="connsiteY7" fmla="*/ 27748 h 137310"/>
                    <a:gd name="connsiteX8" fmla="*/ 27748 w 137310"/>
                    <a:gd name="connsiteY8" fmla="*/ 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7310" h="137310">
                      <a:moveTo>
                        <a:pt x="27748" y="0"/>
                      </a:moveTo>
                      <a:cubicBezTo>
                        <a:pt x="109848" y="0"/>
                        <a:pt x="109848" y="0"/>
                        <a:pt x="109848" y="0"/>
                      </a:cubicBezTo>
                      <a:cubicBezTo>
                        <a:pt x="124952" y="0"/>
                        <a:pt x="137310" y="12587"/>
                        <a:pt x="137310" y="27748"/>
                      </a:cubicBezTo>
                      <a:cubicBezTo>
                        <a:pt x="137310" y="109791"/>
                        <a:pt x="137310" y="109791"/>
                        <a:pt x="137310" y="109791"/>
                      </a:cubicBezTo>
                      <a:cubicBezTo>
                        <a:pt x="137310" y="124895"/>
                        <a:pt x="124952" y="137310"/>
                        <a:pt x="109848" y="137310"/>
                      </a:cubicBezTo>
                      <a:cubicBezTo>
                        <a:pt x="27748" y="137310"/>
                        <a:pt x="27748" y="137310"/>
                        <a:pt x="27748" y="137310"/>
                      </a:cubicBezTo>
                      <a:cubicBezTo>
                        <a:pt x="12644" y="137310"/>
                        <a:pt x="0" y="124895"/>
                        <a:pt x="0" y="109791"/>
                      </a:cubicBezTo>
                      <a:cubicBezTo>
                        <a:pt x="0" y="27748"/>
                        <a:pt x="0" y="27748"/>
                        <a:pt x="0" y="27748"/>
                      </a:cubicBezTo>
                      <a:cubicBezTo>
                        <a:pt x="0" y="12587"/>
                        <a:pt x="12644" y="0"/>
                        <a:pt x="277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2E469B2C-A5D9-9E0E-C807-FBFE3DC3BBC7}"/>
                    </a:ext>
                  </a:extLst>
                </p:cNvPr>
                <p:cNvSpPr/>
                <p:nvPr/>
              </p:nvSpPr>
              <p:spPr>
                <a:xfrm>
                  <a:off x="8554710" y="188998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DDCEC8B4-4460-7EA8-D116-0862F1D76658}"/>
                    </a:ext>
                  </a:extLst>
                </p:cNvPr>
                <p:cNvSpPr/>
                <p:nvPr/>
              </p:nvSpPr>
              <p:spPr>
                <a:xfrm>
                  <a:off x="8769257" y="188998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22329A53-BDA3-5E26-8518-9E6D4D7AACAC}"/>
                    </a:ext>
                  </a:extLst>
                </p:cNvPr>
                <p:cNvSpPr/>
                <p:nvPr/>
              </p:nvSpPr>
              <p:spPr>
                <a:xfrm>
                  <a:off x="8661984" y="1782708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77484893-DFE7-38BD-28D6-8646AC2AF689}"/>
                    </a:ext>
                  </a:extLst>
                </p:cNvPr>
                <p:cNvSpPr/>
                <p:nvPr/>
              </p:nvSpPr>
              <p:spPr>
                <a:xfrm>
                  <a:off x="8661984" y="1997255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9CCDFEEF-0E02-CCD1-7E66-2B478A03214D}"/>
                    </a:ext>
                  </a:extLst>
                </p:cNvPr>
                <p:cNvSpPr/>
                <p:nvPr/>
              </p:nvSpPr>
              <p:spPr>
                <a:xfrm>
                  <a:off x="8573304" y="1801302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57E6561F-D585-C012-732D-FACC9BA8E88C}"/>
                    </a:ext>
                  </a:extLst>
                </p:cNvPr>
                <p:cNvSpPr/>
                <p:nvPr/>
              </p:nvSpPr>
              <p:spPr>
                <a:xfrm>
                  <a:off x="8750663" y="1801302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E830EF84-96EC-170A-55C5-004DD903E25B}"/>
                    </a:ext>
                  </a:extLst>
                </p:cNvPr>
                <p:cNvSpPr/>
                <p:nvPr/>
              </p:nvSpPr>
              <p:spPr>
                <a:xfrm>
                  <a:off x="8750663" y="197866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4239561E-1B3B-6EE1-3D6B-2CDF9BCBBA6D}"/>
                    </a:ext>
                  </a:extLst>
                </p:cNvPr>
                <p:cNvSpPr/>
                <p:nvPr/>
              </p:nvSpPr>
              <p:spPr>
                <a:xfrm>
                  <a:off x="8573304" y="197866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7BD12A8A-AAD5-29BE-048F-98F0FE1B5298}"/>
                    </a:ext>
                  </a:extLst>
                </p:cNvPr>
                <p:cNvSpPr/>
                <p:nvPr/>
              </p:nvSpPr>
              <p:spPr>
                <a:xfrm>
                  <a:off x="8596189" y="1824187"/>
                  <a:ext cx="143031" cy="143031"/>
                </a:xfrm>
                <a:custGeom>
                  <a:avLst/>
                  <a:gdLst>
                    <a:gd name="connsiteX0" fmla="*/ 0 w 143031"/>
                    <a:gd name="connsiteY0" fmla="*/ 0 h 143031"/>
                    <a:gd name="connsiteX1" fmla="*/ 143031 w 143031"/>
                    <a:gd name="connsiteY1" fmla="*/ 0 h 143031"/>
                    <a:gd name="connsiteX2" fmla="*/ 143031 w 143031"/>
                    <a:gd name="connsiteY2" fmla="*/ 143031 h 143031"/>
                    <a:gd name="connsiteX3" fmla="*/ 0 w 143031"/>
                    <a:gd name="connsiteY3" fmla="*/ 143031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031" h="143031">
                      <a:moveTo>
                        <a:pt x="0" y="0"/>
                      </a:moveTo>
                      <a:lnTo>
                        <a:pt x="143031" y="0"/>
                      </a:lnTo>
                      <a:lnTo>
                        <a:pt x="143031" y="143031"/>
                      </a:lnTo>
                      <a:lnTo>
                        <a:pt x="0" y="143031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62F6FDBF-8E08-311C-5812-93027F1E173F}"/>
                    </a:ext>
                  </a:extLst>
                </p:cNvPr>
                <p:cNvSpPr/>
                <p:nvPr/>
              </p:nvSpPr>
              <p:spPr>
                <a:xfrm>
                  <a:off x="8596189" y="1824187"/>
                  <a:ext cx="143031" cy="143031"/>
                </a:xfrm>
                <a:custGeom>
                  <a:avLst/>
                  <a:gdLst>
                    <a:gd name="connsiteX0" fmla="*/ 71973 w 143031"/>
                    <a:gd name="connsiteY0" fmla="*/ 2975 h 143031"/>
                    <a:gd name="connsiteX1" fmla="*/ 48917 w 143031"/>
                    <a:gd name="connsiteY1" fmla="*/ 32897 h 143031"/>
                    <a:gd name="connsiteX2" fmla="*/ 67454 w 143031"/>
                    <a:gd name="connsiteY2" fmla="*/ 32897 h 143031"/>
                    <a:gd name="connsiteX3" fmla="*/ 67454 w 143031"/>
                    <a:gd name="connsiteY3" fmla="*/ 45656 h 143031"/>
                    <a:gd name="connsiteX4" fmla="*/ 40278 w 143031"/>
                    <a:gd name="connsiteY4" fmla="*/ 70600 h 143031"/>
                    <a:gd name="connsiteX5" fmla="*/ 3490 w 143031"/>
                    <a:gd name="connsiteY5" fmla="*/ 70600 h 143031"/>
                    <a:gd name="connsiteX6" fmla="*/ 3490 w 143031"/>
                    <a:gd name="connsiteY6" fmla="*/ 84961 h 143031"/>
                    <a:gd name="connsiteX7" fmla="*/ 40278 w 143031"/>
                    <a:gd name="connsiteY7" fmla="*/ 84961 h 143031"/>
                    <a:gd name="connsiteX8" fmla="*/ 72030 w 143031"/>
                    <a:gd name="connsiteY8" fmla="*/ 110363 h 143031"/>
                    <a:gd name="connsiteX9" fmla="*/ 103726 w 143031"/>
                    <a:gd name="connsiteY9" fmla="*/ 84961 h 143031"/>
                    <a:gd name="connsiteX10" fmla="*/ 140514 w 143031"/>
                    <a:gd name="connsiteY10" fmla="*/ 84961 h 143031"/>
                    <a:gd name="connsiteX11" fmla="*/ 140514 w 143031"/>
                    <a:gd name="connsiteY11" fmla="*/ 70600 h 143031"/>
                    <a:gd name="connsiteX12" fmla="*/ 103726 w 143031"/>
                    <a:gd name="connsiteY12" fmla="*/ 70600 h 143031"/>
                    <a:gd name="connsiteX13" fmla="*/ 76550 w 143031"/>
                    <a:gd name="connsiteY13" fmla="*/ 45656 h 143031"/>
                    <a:gd name="connsiteX14" fmla="*/ 76550 w 143031"/>
                    <a:gd name="connsiteY14" fmla="*/ 32897 h 143031"/>
                    <a:gd name="connsiteX15" fmla="*/ 95030 w 143031"/>
                    <a:gd name="connsiteY15" fmla="*/ 32897 h 143031"/>
                    <a:gd name="connsiteX16" fmla="*/ 72030 w 143031"/>
                    <a:gd name="connsiteY16" fmla="*/ 54695 h 143031"/>
                    <a:gd name="connsiteX17" fmla="*/ 95145 w 143031"/>
                    <a:gd name="connsiteY17" fmla="*/ 77809 h 143031"/>
                    <a:gd name="connsiteX18" fmla="*/ 72030 w 143031"/>
                    <a:gd name="connsiteY18" fmla="*/ 100980 h 143031"/>
                    <a:gd name="connsiteX19" fmla="*/ 48860 w 143031"/>
                    <a:gd name="connsiteY19" fmla="*/ 77809 h 143031"/>
                    <a:gd name="connsiteX20" fmla="*/ 72030 w 143031"/>
                    <a:gd name="connsiteY20" fmla="*/ 54695 h 143031"/>
                    <a:gd name="connsiteX21" fmla="*/ 28950 w 143031"/>
                    <a:gd name="connsiteY21" fmla="*/ 0 h 143031"/>
                    <a:gd name="connsiteX22" fmla="*/ 114425 w 143031"/>
                    <a:gd name="connsiteY22" fmla="*/ 0 h 143031"/>
                    <a:gd name="connsiteX23" fmla="*/ 143031 w 143031"/>
                    <a:gd name="connsiteY23" fmla="*/ 28892 h 143031"/>
                    <a:gd name="connsiteX24" fmla="*/ 143031 w 143031"/>
                    <a:gd name="connsiteY24" fmla="*/ 114368 h 143031"/>
                    <a:gd name="connsiteX25" fmla="*/ 114425 w 143031"/>
                    <a:gd name="connsiteY25" fmla="*/ 143031 h 143031"/>
                    <a:gd name="connsiteX26" fmla="*/ 28950 w 143031"/>
                    <a:gd name="connsiteY26" fmla="*/ 143031 h 143031"/>
                    <a:gd name="connsiteX27" fmla="*/ 0 w 143031"/>
                    <a:gd name="connsiteY27" fmla="*/ 114368 h 143031"/>
                    <a:gd name="connsiteX28" fmla="*/ 0 w 143031"/>
                    <a:gd name="connsiteY28" fmla="*/ 28892 h 143031"/>
                    <a:gd name="connsiteX29" fmla="*/ 28950 w 143031"/>
                    <a:gd name="connsiteY29" fmla="*/ 0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43031" h="143031">
                      <a:moveTo>
                        <a:pt x="71973" y="2975"/>
                      </a:moveTo>
                      <a:lnTo>
                        <a:pt x="48917" y="32897"/>
                      </a:lnTo>
                      <a:lnTo>
                        <a:pt x="67454" y="32897"/>
                      </a:lnTo>
                      <a:lnTo>
                        <a:pt x="67454" y="45656"/>
                      </a:lnTo>
                      <a:cubicBezTo>
                        <a:pt x="54066" y="47486"/>
                        <a:pt x="43253" y="57613"/>
                        <a:pt x="40278" y="70600"/>
                      </a:cubicBezTo>
                      <a:lnTo>
                        <a:pt x="3490" y="70600"/>
                      </a:lnTo>
                      <a:lnTo>
                        <a:pt x="3490" y="84961"/>
                      </a:lnTo>
                      <a:lnTo>
                        <a:pt x="40278" y="84961"/>
                      </a:lnTo>
                      <a:cubicBezTo>
                        <a:pt x="43539" y="99493"/>
                        <a:pt x="56526" y="110363"/>
                        <a:pt x="72030" y="110363"/>
                      </a:cubicBezTo>
                      <a:cubicBezTo>
                        <a:pt x="87478" y="110363"/>
                        <a:pt x="100466" y="99493"/>
                        <a:pt x="103726" y="84961"/>
                      </a:cubicBezTo>
                      <a:lnTo>
                        <a:pt x="140514" y="84961"/>
                      </a:lnTo>
                      <a:lnTo>
                        <a:pt x="140514" y="70600"/>
                      </a:lnTo>
                      <a:lnTo>
                        <a:pt x="103726" y="70600"/>
                      </a:lnTo>
                      <a:cubicBezTo>
                        <a:pt x="100751" y="57613"/>
                        <a:pt x="89938" y="47544"/>
                        <a:pt x="76550" y="45656"/>
                      </a:cubicBezTo>
                      <a:lnTo>
                        <a:pt x="76550" y="32897"/>
                      </a:lnTo>
                      <a:lnTo>
                        <a:pt x="95030" y="32897"/>
                      </a:lnTo>
                      <a:close/>
                      <a:moveTo>
                        <a:pt x="72030" y="54695"/>
                      </a:moveTo>
                      <a:cubicBezTo>
                        <a:pt x="84846" y="54695"/>
                        <a:pt x="95145" y="64993"/>
                        <a:pt x="95145" y="77809"/>
                      </a:cubicBezTo>
                      <a:cubicBezTo>
                        <a:pt x="95145" y="90682"/>
                        <a:pt x="84846" y="100980"/>
                        <a:pt x="72030" y="100980"/>
                      </a:cubicBezTo>
                      <a:cubicBezTo>
                        <a:pt x="59158" y="100980"/>
                        <a:pt x="48860" y="90682"/>
                        <a:pt x="48860" y="77809"/>
                      </a:cubicBezTo>
                      <a:cubicBezTo>
                        <a:pt x="48860" y="64993"/>
                        <a:pt x="59158" y="54695"/>
                        <a:pt x="72030" y="54695"/>
                      </a:cubicBezTo>
                      <a:close/>
                      <a:moveTo>
                        <a:pt x="28950" y="0"/>
                      </a:moveTo>
                      <a:lnTo>
                        <a:pt x="114425" y="0"/>
                      </a:lnTo>
                      <a:cubicBezTo>
                        <a:pt x="130159" y="0"/>
                        <a:pt x="143031" y="13159"/>
                        <a:pt x="143031" y="28892"/>
                      </a:cubicBezTo>
                      <a:lnTo>
                        <a:pt x="143031" y="114368"/>
                      </a:lnTo>
                      <a:cubicBezTo>
                        <a:pt x="143031" y="130101"/>
                        <a:pt x="130159" y="143031"/>
                        <a:pt x="114425" y="143031"/>
                      </a:cubicBezTo>
                      <a:lnTo>
                        <a:pt x="28950" y="143031"/>
                      </a:lnTo>
                      <a:cubicBezTo>
                        <a:pt x="13159" y="143031"/>
                        <a:pt x="0" y="130101"/>
                        <a:pt x="0" y="114368"/>
                      </a:cubicBezTo>
                      <a:lnTo>
                        <a:pt x="0" y="28892"/>
                      </a:lnTo>
                      <a:cubicBezTo>
                        <a:pt x="0" y="13159"/>
                        <a:pt x="13159" y="0"/>
                        <a:pt x="28950" y="0"/>
                      </a:cubicBezTo>
                      <a:close/>
                    </a:path>
                  </a:pathLst>
                </a:custGeom>
                <a:solidFill>
                  <a:srgbClr val="6ABD4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7639CE88-1E45-269C-6AC9-FADCA9973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0443" y="2078783"/>
                <a:ext cx="188801" cy="97261"/>
              </a:xfrm>
              <a:custGeom>
                <a:avLst/>
                <a:gdLst>
                  <a:gd name="connsiteX0" fmla="*/ -1 w 188801"/>
                  <a:gd name="connsiteY0" fmla="*/ -1 h 97261"/>
                  <a:gd name="connsiteX1" fmla="*/ 188801 w 188801"/>
                  <a:gd name="connsiteY1" fmla="*/ -1 h 97261"/>
                  <a:gd name="connsiteX2" fmla="*/ 188801 w 188801"/>
                  <a:gd name="connsiteY2" fmla="*/ 97261 h 97261"/>
                  <a:gd name="connsiteX3" fmla="*/ -1 w 188801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801" h="97261">
                    <a:moveTo>
                      <a:pt x="-1" y="-1"/>
                    </a:moveTo>
                    <a:lnTo>
                      <a:pt x="188801" y="-1"/>
                    </a:lnTo>
                    <a:lnTo>
                      <a:pt x="188801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33" name="Graphic 2">
              <a:extLst>
                <a:ext uri="{FF2B5EF4-FFF2-40B4-BE49-F238E27FC236}">
                  <a16:creationId xmlns:a16="http://schemas.microsoft.com/office/drawing/2014/main" id="{810A11F7-F459-4185-F608-9783C744C1FD}"/>
                </a:ext>
              </a:extLst>
            </p:cNvPr>
            <p:cNvGrpSpPr/>
            <p:nvPr/>
          </p:nvGrpSpPr>
          <p:grpSpPr>
            <a:xfrm>
              <a:off x="7666485" y="1752671"/>
              <a:ext cx="286062" cy="394766"/>
              <a:chOff x="7666485" y="1752671"/>
              <a:chExt cx="286062" cy="394766"/>
            </a:xfrm>
          </p:grpSpPr>
          <p:grpSp>
            <p:nvGrpSpPr>
              <p:cNvPr id="34" name="Graphic 2">
                <a:extLst>
                  <a:ext uri="{FF2B5EF4-FFF2-40B4-BE49-F238E27FC236}">
                    <a16:creationId xmlns:a16="http://schemas.microsoft.com/office/drawing/2014/main" id="{8C8BB525-FF4B-4B79-0890-F34F8E29C12C}"/>
                  </a:ext>
                </a:extLst>
              </p:cNvPr>
              <p:cNvGrpSpPr/>
              <p:nvPr/>
            </p:nvGrpSpPr>
            <p:grpSpPr>
              <a:xfrm>
                <a:off x="7666485" y="1752671"/>
                <a:ext cx="286062" cy="257456"/>
                <a:chOff x="7666485" y="1752671"/>
                <a:chExt cx="286062" cy="257456"/>
              </a:xfrm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805FE245-5CC0-969F-4525-A17FA93D628C}"/>
                    </a:ext>
                  </a:extLst>
                </p:cNvPr>
                <p:cNvSpPr/>
                <p:nvPr/>
              </p:nvSpPr>
              <p:spPr>
                <a:xfrm>
                  <a:off x="7666485" y="1752671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DCD36172-F357-B06B-DB1E-D2DD8B1CD6D6}"/>
                    </a:ext>
                  </a:extLst>
                </p:cNvPr>
                <p:cNvSpPr/>
                <p:nvPr/>
              </p:nvSpPr>
              <p:spPr>
                <a:xfrm>
                  <a:off x="7666485" y="1752671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80 w 286062"/>
                    <a:gd name="connsiteY2" fmla="*/ 87364 h 257456"/>
                    <a:gd name="connsiteX3" fmla="*/ 136280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40 w 286062"/>
                    <a:gd name="connsiteY5" fmla="*/ 144061 h 257456"/>
                    <a:gd name="connsiteX6" fmla="*/ 43940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5 w 286062"/>
                    <a:gd name="connsiteY9" fmla="*/ 165630 h 257456"/>
                    <a:gd name="connsiteX10" fmla="*/ 241551 w 286062"/>
                    <a:gd name="connsiteY10" fmla="*/ 165630 h 257456"/>
                    <a:gd name="connsiteX11" fmla="*/ 241551 w 286062"/>
                    <a:gd name="connsiteY11" fmla="*/ 144061 h 257456"/>
                    <a:gd name="connsiteX12" fmla="*/ 188515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6043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E4E16A0E-F76C-2031-2A87-2AA4CEFB77EA}"/>
                    </a:ext>
                  </a:extLst>
                </p:cNvPr>
                <p:cNvSpPr/>
                <p:nvPr/>
              </p:nvSpPr>
              <p:spPr>
                <a:xfrm>
                  <a:off x="7669345" y="1755246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8 h 252307"/>
                    <a:gd name="connsiteX3" fmla="*/ 0 w 280341"/>
                    <a:gd name="connsiteY3" fmla="*/ 252308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8"/>
                      </a:lnTo>
                      <a:lnTo>
                        <a:pt x="0" y="252308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A00FFFF-1507-9FBA-060D-ADD38CB7FD5F}"/>
                    </a:ext>
                  </a:extLst>
                </p:cNvPr>
                <p:cNvSpPr/>
                <p:nvPr/>
              </p:nvSpPr>
              <p:spPr>
                <a:xfrm>
                  <a:off x="7669345" y="1755246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9E98913E-3634-5E8D-3D0C-6BE14968997E}"/>
                    </a:ext>
                  </a:extLst>
                </p:cNvPr>
                <p:cNvSpPr/>
                <p:nvPr/>
              </p:nvSpPr>
              <p:spPr>
                <a:xfrm>
                  <a:off x="7666485" y="1752671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542CAB9A-F74A-8640-6D62-09683DCB3873}"/>
                    </a:ext>
                  </a:extLst>
                </p:cNvPr>
                <p:cNvSpPr/>
                <p:nvPr/>
              </p:nvSpPr>
              <p:spPr>
                <a:xfrm>
                  <a:off x="7666485" y="1752671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80 w 286062"/>
                    <a:gd name="connsiteY2" fmla="*/ 87364 h 257456"/>
                    <a:gd name="connsiteX3" fmla="*/ 136280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40 w 286062"/>
                    <a:gd name="connsiteY5" fmla="*/ 144061 h 257456"/>
                    <a:gd name="connsiteX6" fmla="*/ 43940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5 w 286062"/>
                    <a:gd name="connsiteY9" fmla="*/ 165630 h 257456"/>
                    <a:gd name="connsiteX10" fmla="*/ 241551 w 286062"/>
                    <a:gd name="connsiteY10" fmla="*/ 165630 h 257456"/>
                    <a:gd name="connsiteX11" fmla="*/ 241551 w 286062"/>
                    <a:gd name="connsiteY11" fmla="*/ 144061 h 257456"/>
                    <a:gd name="connsiteX12" fmla="*/ 188515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6043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4116E271-B28A-A04B-BD88-A75A5C8B21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17976" y="2050176"/>
                <a:ext cx="177358" cy="97261"/>
              </a:xfrm>
              <a:custGeom>
                <a:avLst/>
                <a:gdLst>
                  <a:gd name="connsiteX0" fmla="*/ -1 w 177358"/>
                  <a:gd name="connsiteY0" fmla="*/ -1 h 97261"/>
                  <a:gd name="connsiteX1" fmla="*/ 177358 w 177358"/>
                  <a:gd name="connsiteY1" fmla="*/ -1 h 97261"/>
                  <a:gd name="connsiteX2" fmla="*/ 177358 w 177358"/>
                  <a:gd name="connsiteY2" fmla="*/ 97261 h 97261"/>
                  <a:gd name="connsiteX3" fmla="*/ -1 w 177358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358" h="97261">
                    <a:moveTo>
                      <a:pt x="-1" y="-1"/>
                    </a:moveTo>
                    <a:lnTo>
                      <a:pt x="177358" y="-1"/>
                    </a:lnTo>
                    <a:lnTo>
                      <a:pt x="177358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42" name="Graphic 2">
              <a:extLst>
                <a:ext uri="{FF2B5EF4-FFF2-40B4-BE49-F238E27FC236}">
                  <a16:creationId xmlns:a16="http://schemas.microsoft.com/office/drawing/2014/main" id="{E1A6E14D-9192-CC5F-1A3B-AB121EE2E3A4}"/>
                </a:ext>
              </a:extLst>
            </p:cNvPr>
            <p:cNvGrpSpPr/>
            <p:nvPr/>
          </p:nvGrpSpPr>
          <p:grpSpPr>
            <a:xfrm>
              <a:off x="6579446" y="2382009"/>
              <a:ext cx="286062" cy="394766"/>
              <a:chOff x="6579446" y="2382009"/>
              <a:chExt cx="286062" cy="394766"/>
            </a:xfrm>
          </p:grpSpPr>
          <p:grpSp>
            <p:nvGrpSpPr>
              <p:cNvPr id="43" name="Graphic 2">
                <a:extLst>
                  <a:ext uri="{FF2B5EF4-FFF2-40B4-BE49-F238E27FC236}">
                    <a16:creationId xmlns:a16="http://schemas.microsoft.com/office/drawing/2014/main" id="{431696A0-1EBC-E7F4-6B8E-AE137F79D9FF}"/>
                  </a:ext>
                </a:extLst>
              </p:cNvPr>
              <p:cNvGrpSpPr/>
              <p:nvPr/>
            </p:nvGrpSpPr>
            <p:grpSpPr>
              <a:xfrm>
                <a:off x="6579446" y="2382009"/>
                <a:ext cx="286062" cy="257456"/>
                <a:chOff x="6579446" y="2382009"/>
                <a:chExt cx="286062" cy="257456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0A0FAB2-FF76-EE6C-4E1D-B9991B653F22}"/>
                    </a:ext>
                  </a:extLst>
                </p:cNvPr>
                <p:cNvSpPr/>
                <p:nvPr/>
              </p:nvSpPr>
              <p:spPr>
                <a:xfrm>
                  <a:off x="6579446" y="2382009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F5225899-1F9D-D08B-93E4-2048713B317C}"/>
                    </a:ext>
                  </a:extLst>
                </p:cNvPr>
                <p:cNvSpPr/>
                <p:nvPr/>
              </p:nvSpPr>
              <p:spPr>
                <a:xfrm>
                  <a:off x="6579446" y="2382009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80 w 286062"/>
                    <a:gd name="connsiteY2" fmla="*/ 87364 h 257456"/>
                    <a:gd name="connsiteX3" fmla="*/ 136280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40 w 286062"/>
                    <a:gd name="connsiteY5" fmla="*/ 144061 h 257456"/>
                    <a:gd name="connsiteX6" fmla="*/ 43940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5 w 286062"/>
                    <a:gd name="connsiteY9" fmla="*/ 165630 h 257456"/>
                    <a:gd name="connsiteX10" fmla="*/ 241551 w 286062"/>
                    <a:gd name="connsiteY10" fmla="*/ 165630 h 257456"/>
                    <a:gd name="connsiteX11" fmla="*/ 241551 w 286062"/>
                    <a:gd name="connsiteY11" fmla="*/ 144061 h 257456"/>
                    <a:gd name="connsiteX12" fmla="*/ 188515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6043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0680BFE4-1469-CBE7-D2F1-02F821522E40}"/>
                    </a:ext>
                  </a:extLst>
                </p:cNvPr>
                <p:cNvSpPr/>
                <p:nvPr/>
              </p:nvSpPr>
              <p:spPr>
                <a:xfrm>
                  <a:off x="6582306" y="2384584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8 h 252307"/>
                    <a:gd name="connsiteX3" fmla="*/ 0 w 280341"/>
                    <a:gd name="connsiteY3" fmla="*/ 252308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8"/>
                      </a:lnTo>
                      <a:lnTo>
                        <a:pt x="0" y="252308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25337186-BF04-1AB3-16FB-63E97607E157}"/>
                    </a:ext>
                  </a:extLst>
                </p:cNvPr>
                <p:cNvSpPr/>
                <p:nvPr/>
              </p:nvSpPr>
              <p:spPr>
                <a:xfrm>
                  <a:off x="6582306" y="2384584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F08B5437-88CE-3D83-4C37-32B829604DE6}"/>
                    </a:ext>
                  </a:extLst>
                </p:cNvPr>
                <p:cNvSpPr/>
                <p:nvPr/>
              </p:nvSpPr>
              <p:spPr>
                <a:xfrm>
                  <a:off x="6579446" y="2382009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4DF43DDD-D23C-D9B3-A446-03678583F76C}"/>
                    </a:ext>
                  </a:extLst>
                </p:cNvPr>
                <p:cNvSpPr/>
                <p:nvPr/>
              </p:nvSpPr>
              <p:spPr>
                <a:xfrm>
                  <a:off x="6579446" y="2382009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80 w 286062"/>
                    <a:gd name="connsiteY2" fmla="*/ 87364 h 257456"/>
                    <a:gd name="connsiteX3" fmla="*/ 136280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40 w 286062"/>
                    <a:gd name="connsiteY5" fmla="*/ 144061 h 257456"/>
                    <a:gd name="connsiteX6" fmla="*/ 43940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5 w 286062"/>
                    <a:gd name="connsiteY9" fmla="*/ 165630 h 257456"/>
                    <a:gd name="connsiteX10" fmla="*/ 241551 w 286062"/>
                    <a:gd name="connsiteY10" fmla="*/ 165630 h 257456"/>
                    <a:gd name="connsiteX11" fmla="*/ 241551 w 286062"/>
                    <a:gd name="connsiteY11" fmla="*/ 144061 h 257456"/>
                    <a:gd name="connsiteX12" fmla="*/ 188515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6043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E8EA4F2A-7963-EFE5-9820-87E47296D3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5216" y="2679515"/>
                <a:ext cx="188801" cy="97261"/>
              </a:xfrm>
              <a:custGeom>
                <a:avLst/>
                <a:gdLst>
                  <a:gd name="connsiteX0" fmla="*/ -1 w 188801"/>
                  <a:gd name="connsiteY0" fmla="*/ -1 h 97261"/>
                  <a:gd name="connsiteX1" fmla="*/ 188801 w 188801"/>
                  <a:gd name="connsiteY1" fmla="*/ -1 h 97261"/>
                  <a:gd name="connsiteX2" fmla="*/ 188801 w 188801"/>
                  <a:gd name="connsiteY2" fmla="*/ 97261 h 97261"/>
                  <a:gd name="connsiteX3" fmla="*/ -1 w 188801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801" h="97261">
                    <a:moveTo>
                      <a:pt x="-1" y="-1"/>
                    </a:moveTo>
                    <a:lnTo>
                      <a:pt x="188801" y="-1"/>
                    </a:lnTo>
                    <a:lnTo>
                      <a:pt x="188801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198731BF-4979-E1E7-C47B-5A6B42838CF7}"/>
                </a:ext>
              </a:extLst>
            </p:cNvPr>
            <p:cNvGrpSpPr/>
            <p:nvPr/>
          </p:nvGrpSpPr>
          <p:grpSpPr>
            <a:xfrm>
              <a:off x="7952548" y="1752671"/>
              <a:ext cx="286062" cy="394766"/>
              <a:chOff x="7952548" y="1752671"/>
              <a:chExt cx="286062" cy="394766"/>
            </a:xfrm>
          </p:grpSpPr>
          <p:grpSp>
            <p:nvGrpSpPr>
              <p:cNvPr id="52" name="Graphic 2">
                <a:extLst>
                  <a:ext uri="{FF2B5EF4-FFF2-40B4-BE49-F238E27FC236}">
                    <a16:creationId xmlns:a16="http://schemas.microsoft.com/office/drawing/2014/main" id="{C1A23546-B176-18F8-020B-AB38A779F35A}"/>
                  </a:ext>
                </a:extLst>
              </p:cNvPr>
              <p:cNvGrpSpPr/>
              <p:nvPr/>
            </p:nvGrpSpPr>
            <p:grpSpPr>
              <a:xfrm>
                <a:off x="7952548" y="1752671"/>
                <a:ext cx="286062" cy="257456"/>
                <a:chOff x="7952548" y="1752671"/>
                <a:chExt cx="286062" cy="257456"/>
              </a:xfrm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FD9533AB-B351-6AFC-41ED-9D96022ABD04}"/>
                    </a:ext>
                  </a:extLst>
                </p:cNvPr>
                <p:cNvSpPr/>
                <p:nvPr/>
              </p:nvSpPr>
              <p:spPr>
                <a:xfrm>
                  <a:off x="7952548" y="1752671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0FD1673-1E28-4B09-66FC-5F644722CDC6}"/>
                    </a:ext>
                  </a:extLst>
                </p:cNvPr>
                <p:cNvSpPr/>
                <p:nvPr/>
              </p:nvSpPr>
              <p:spPr>
                <a:xfrm>
                  <a:off x="7952548" y="1752671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80 w 286062"/>
                    <a:gd name="connsiteY2" fmla="*/ 87364 h 257456"/>
                    <a:gd name="connsiteX3" fmla="*/ 136280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40 w 286062"/>
                    <a:gd name="connsiteY5" fmla="*/ 144061 h 257456"/>
                    <a:gd name="connsiteX6" fmla="*/ 43940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5 w 286062"/>
                    <a:gd name="connsiteY9" fmla="*/ 165630 h 257456"/>
                    <a:gd name="connsiteX10" fmla="*/ 241551 w 286062"/>
                    <a:gd name="connsiteY10" fmla="*/ 165630 h 257456"/>
                    <a:gd name="connsiteX11" fmla="*/ 241551 w 286062"/>
                    <a:gd name="connsiteY11" fmla="*/ 144061 h 257456"/>
                    <a:gd name="connsiteX12" fmla="*/ 188515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6043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02428C04-8377-60DE-D3B1-8EE95C85AA54}"/>
                    </a:ext>
                  </a:extLst>
                </p:cNvPr>
                <p:cNvSpPr/>
                <p:nvPr/>
              </p:nvSpPr>
              <p:spPr>
                <a:xfrm>
                  <a:off x="7955408" y="1755246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8 h 252307"/>
                    <a:gd name="connsiteX3" fmla="*/ 0 w 280341"/>
                    <a:gd name="connsiteY3" fmla="*/ 252308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8"/>
                      </a:lnTo>
                      <a:lnTo>
                        <a:pt x="0" y="252308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0E020B8-D7AE-67A1-888B-95A31477D44C}"/>
                    </a:ext>
                  </a:extLst>
                </p:cNvPr>
                <p:cNvSpPr/>
                <p:nvPr/>
              </p:nvSpPr>
              <p:spPr>
                <a:xfrm>
                  <a:off x="7955408" y="1755246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786933C0-128A-5E58-FB83-A903CC868B8D}"/>
                    </a:ext>
                  </a:extLst>
                </p:cNvPr>
                <p:cNvSpPr/>
                <p:nvPr/>
              </p:nvSpPr>
              <p:spPr>
                <a:xfrm>
                  <a:off x="7952548" y="1752671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29B93323-3AEB-49B0-2E39-ED54D7D8846F}"/>
                    </a:ext>
                  </a:extLst>
                </p:cNvPr>
                <p:cNvSpPr/>
                <p:nvPr/>
              </p:nvSpPr>
              <p:spPr>
                <a:xfrm>
                  <a:off x="7952548" y="1752671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80 w 286062"/>
                    <a:gd name="connsiteY2" fmla="*/ 87364 h 257456"/>
                    <a:gd name="connsiteX3" fmla="*/ 136280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40 w 286062"/>
                    <a:gd name="connsiteY5" fmla="*/ 144061 h 257456"/>
                    <a:gd name="connsiteX6" fmla="*/ 43940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5 w 286062"/>
                    <a:gd name="connsiteY9" fmla="*/ 165630 h 257456"/>
                    <a:gd name="connsiteX10" fmla="*/ 241551 w 286062"/>
                    <a:gd name="connsiteY10" fmla="*/ 165630 h 257456"/>
                    <a:gd name="connsiteX11" fmla="*/ 241551 w 286062"/>
                    <a:gd name="connsiteY11" fmla="*/ 144061 h 257456"/>
                    <a:gd name="connsiteX12" fmla="*/ 188515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6043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0673307B-88FE-9095-889F-77D0B0E17D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09760" y="2050176"/>
                <a:ext cx="165916" cy="97261"/>
              </a:xfrm>
              <a:custGeom>
                <a:avLst/>
                <a:gdLst>
                  <a:gd name="connsiteX0" fmla="*/ -1 w 165916"/>
                  <a:gd name="connsiteY0" fmla="*/ -1 h 97261"/>
                  <a:gd name="connsiteX1" fmla="*/ 165916 w 165916"/>
                  <a:gd name="connsiteY1" fmla="*/ -1 h 97261"/>
                  <a:gd name="connsiteX2" fmla="*/ 165916 w 165916"/>
                  <a:gd name="connsiteY2" fmla="*/ 97261 h 97261"/>
                  <a:gd name="connsiteX3" fmla="*/ -1 w 165916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16" h="97261">
                    <a:moveTo>
                      <a:pt x="-1" y="-1"/>
                    </a:moveTo>
                    <a:lnTo>
                      <a:pt x="165916" y="-1"/>
                    </a:lnTo>
                    <a:lnTo>
                      <a:pt x="165916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712CF821-CD8E-00AA-80EB-F219909396F9}"/>
                </a:ext>
              </a:extLst>
            </p:cNvPr>
            <p:cNvGrpSpPr/>
            <p:nvPr/>
          </p:nvGrpSpPr>
          <p:grpSpPr>
            <a:xfrm>
              <a:off x="8810736" y="1752671"/>
              <a:ext cx="286062" cy="423373"/>
              <a:chOff x="8810736" y="1752671"/>
              <a:chExt cx="286062" cy="423373"/>
            </a:xfrm>
          </p:grpSpPr>
          <p:grpSp>
            <p:nvGrpSpPr>
              <p:cNvPr id="61" name="Graphic 2">
                <a:extLst>
                  <a:ext uri="{FF2B5EF4-FFF2-40B4-BE49-F238E27FC236}">
                    <a16:creationId xmlns:a16="http://schemas.microsoft.com/office/drawing/2014/main" id="{F1BE8C85-232B-BE62-F29A-585EA413C873}"/>
                  </a:ext>
                </a:extLst>
              </p:cNvPr>
              <p:cNvGrpSpPr/>
              <p:nvPr/>
            </p:nvGrpSpPr>
            <p:grpSpPr>
              <a:xfrm>
                <a:off x="8810736" y="1752671"/>
                <a:ext cx="286062" cy="286062"/>
                <a:chOff x="8810736" y="1752671"/>
                <a:chExt cx="286062" cy="286062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34E8871-5673-7854-3FA4-D71E5CB27B80}"/>
                    </a:ext>
                  </a:extLst>
                </p:cNvPr>
                <p:cNvSpPr/>
                <p:nvPr/>
              </p:nvSpPr>
              <p:spPr>
                <a:xfrm>
                  <a:off x="8810736" y="1752671"/>
                  <a:ext cx="286062" cy="286062"/>
                </a:xfrm>
                <a:custGeom>
                  <a:avLst/>
                  <a:gdLst>
                    <a:gd name="connsiteX0" fmla="*/ 0 w 286062"/>
                    <a:gd name="connsiteY0" fmla="*/ 85819 h 286062"/>
                    <a:gd name="connsiteX1" fmla="*/ 85819 w 286062"/>
                    <a:gd name="connsiteY1" fmla="*/ 0 h 286062"/>
                    <a:gd name="connsiteX2" fmla="*/ 200244 w 286062"/>
                    <a:gd name="connsiteY2" fmla="*/ 0 h 286062"/>
                    <a:gd name="connsiteX3" fmla="*/ 286063 w 286062"/>
                    <a:gd name="connsiteY3" fmla="*/ 85819 h 286062"/>
                    <a:gd name="connsiteX4" fmla="*/ 286063 w 286062"/>
                    <a:gd name="connsiteY4" fmla="*/ 200244 h 286062"/>
                    <a:gd name="connsiteX5" fmla="*/ 200244 w 286062"/>
                    <a:gd name="connsiteY5" fmla="*/ 286063 h 286062"/>
                    <a:gd name="connsiteX6" fmla="*/ 85819 w 286062"/>
                    <a:gd name="connsiteY6" fmla="*/ 286063 h 286062"/>
                    <a:gd name="connsiteX7" fmla="*/ 0 w 286062"/>
                    <a:gd name="connsiteY7" fmla="*/ 200244 h 28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6062" h="286062">
                      <a:moveTo>
                        <a:pt x="0" y="85819"/>
                      </a:moveTo>
                      <a:cubicBezTo>
                        <a:pt x="0" y="38447"/>
                        <a:pt x="38447" y="0"/>
                        <a:pt x="85819" y="0"/>
                      </a:cubicBezTo>
                      <a:lnTo>
                        <a:pt x="200244" y="0"/>
                      </a:lnTo>
                      <a:cubicBezTo>
                        <a:pt x="247616" y="0"/>
                        <a:pt x="286063" y="38447"/>
                        <a:pt x="286063" y="85819"/>
                      </a:cubicBezTo>
                      <a:lnTo>
                        <a:pt x="286063" y="200244"/>
                      </a:lnTo>
                      <a:cubicBezTo>
                        <a:pt x="286063" y="247616"/>
                        <a:pt x="247616" y="286063"/>
                        <a:pt x="200244" y="286063"/>
                      </a:cubicBezTo>
                      <a:lnTo>
                        <a:pt x="85819" y="286063"/>
                      </a:lnTo>
                      <a:cubicBezTo>
                        <a:pt x="38447" y="286063"/>
                        <a:pt x="0" y="247616"/>
                        <a:pt x="0" y="200244"/>
                      </a:cubicBezTo>
                      <a:close/>
                    </a:path>
                  </a:pathLst>
                </a:custGeom>
                <a:solidFill>
                  <a:srgbClr val="C2E0AE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E902CF31-D757-082A-7E72-694AD7E9C57D}"/>
                    </a:ext>
                  </a:extLst>
                </p:cNvPr>
                <p:cNvSpPr/>
                <p:nvPr/>
              </p:nvSpPr>
              <p:spPr>
                <a:xfrm>
                  <a:off x="8885113" y="1827047"/>
                  <a:ext cx="137310" cy="137310"/>
                </a:xfrm>
                <a:custGeom>
                  <a:avLst/>
                  <a:gdLst>
                    <a:gd name="connsiteX0" fmla="*/ 0 w 137310"/>
                    <a:gd name="connsiteY0" fmla="*/ 0 h 137310"/>
                    <a:gd name="connsiteX1" fmla="*/ 137310 w 137310"/>
                    <a:gd name="connsiteY1" fmla="*/ 0 h 137310"/>
                    <a:gd name="connsiteX2" fmla="*/ 137310 w 137310"/>
                    <a:gd name="connsiteY2" fmla="*/ 137310 h 137310"/>
                    <a:gd name="connsiteX3" fmla="*/ 0 w 137310"/>
                    <a:gd name="connsiteY3" fmla="*/ 13731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310" h="137310">
                      <a:moveTo>
                        <a:pt x="0" y="0"/>
                      </a:moveTo>
                      <a:lnTo>
                        <a:pt x="137310" y="0"/>
                      </a:lnTo>
                      <a:lnTo>
                        <a:pt x="137310" y="137310"/>
                      </a:lnTo>
                      <a:lnTo>
                        <a:pt x="0" y="137310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CE12AEB0-7AB2-B870-EDA4-7AFAC5870EB8}"/>
                    </a:ext>
                  </a:extLst>
                </p:cNvPr>
                <p:cNvSpPr/>
                <p:nvPr/>
              </p:nvSpPr>
              <p:spPr>
                <a:xfrm>
                  <a:off x="8885113" y="1827047"/>
                  <a:ext cx="137310" cy="137310"/>
                </a:xfrm>
                <a:custGeom>
                  <a:avLst/>
                  <a:gdLst>
                    <a:gd name="connsiteX0" fmla="*/ 27748 w 137310"/>
                    <a:gd name="connsiteY0" fmla="*/ 0 h 137310"/>
                    <a:gd name="connsiteX1" fmla="*/ 109848 w 137310"/>
                    <a:gd name="connsiteY1" fmla="*/ 0 h 137310"/>
                    <a:gd name="connsiteX2" fmla="*/ 137310 w 137310"/>
                    <a:gd name="connsiteY2" fmla="*/ 27748 h 137310"/>
                    <a:gd name="connsiteX3" fmla="*/ 137310 w 137310"/>
                    <a:gd name="connsiteY3" fmla="*/ 109791 h 137310"/>
                    <a:gd name="connsiteX4" fmla="*/ 109848 w 137310"/>
                    <a:gd name="connsiteY4" fmla="*/ 137310 h 137310"/>
                    <a:gd name="connsiteX5" fmla="*/ 27748 w 137310"/>
                    <a:gd name="connsiteY5" fmla="*/ 137310 h 137310"/>
                    <a:gd name="connsiteX6" fmla="*/ 0 w 137310"/>
                    <a:gd name="connsiteY6" fmla="*/ 109791 h 137310"/>
                    <a:gd name="connsiteX7" fmla="*/ 0 w 137310"/>
                    <a:gd name="connsiteY7" fmla="*/ 27748 h 137310"/>
                    <a:gd name="connsiteX8" fmla="*/ 27748 w 137310"/>
                    <a:gd name="connsiteY8" fmla="*/ 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7310" h="137310">
                      <a:moveTo>
                        <a:pt x="27748" y="0"/>
                      </a:moveTo>
                      <a:cubicBezTo>
                        <a:pt x="109848" y="0"/>
                        <a:pt x="109848" y="0"/>
                        <a:pt x="109848" y="0"/>
                      </a:cubicBezTo>
                      <a:cubicBezTo>
                        <a:pt x="124952" y="0"/>
                        <a:pt x="137310" y="12587"/>
                        <a:pt x="137310" y="27748"/>
                      </a:cubicBezTo>
                      <a:cubicBezTo>
                        <a:pt x="137310" y="109791"/>
                        <a:pt x="137310" y="109791"/>
                        <a:pt x="137310" y="109791"/>
                      </a:cubicBezTo>
                      <a:cubicBezTo>
                        <a:pt x="137310" y="124895"/>
                        <a:pt x="124952" y="137310"/>
                        <a:pt x="109848" y="137310"/>
                      </a:cubicBezTo>
                      <a:cubicBezTo>
                        <a:pt x="27748" y="137310"/>
                        <a:pt x="27748" y="137310"/>
                        <a:pt x="27748" y="137310"/>
                      </a:cubicBezTo>
                      <a:cubicBezTo>
                        <a:pt x="12644" y="137310"/>
                        <a:pt x="0" y="124895"/>
                        <a:pt x="0" y="109791"/>
                      </a:cubicBezTo>
                      <a:cubicBezTo>
                        <a:pt x="0" y="27748"/>
                        <a:pt x="0" y="27748"/>
                        <a:pt x="0" y="27748"/>
                      </a:cubicBezTo>
                      <a:cubicBezTo>
                        <a:pt x="0" y="12587"/>
                        <a:pt x="12644" y="0"/>
                        <a:pt x="277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3A057073-734C-7B6A-D762-6CB785D8074E}"/>
                    </a:ext>
                  </a:extLst>
                </p:cNvPr>
                <p:cNvSpPr/>
                <p:nvPr/>
              </p:nvSpPr>
              <p:spPr>
                <a:xfrm>
                  <a:off x="8840773" y="188998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9A6E17A6-0951-04C2-5466-7F4AC447AC02}"/>
                    </a:ext>
                  </a:extLst>
                </p:cNvPr>
                <p:cNvSpPr/>
                <p:nvPr/>
              </p:nvSpPr>
              <p:spPr>
                <a:xfrm>
                  <a:off x="9055320" y="188998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F4675740-4960-1FC7-6062-DF8BA4006243}"/>
                    </a:ext>
                  </a:extLst>
                </p:cNvPr>
                <p:cNvSpPr/>
                <p:nvPr/>
              </p:nvSpPr>
              <p:spPr>
                <a:xfrm>
                  <a:off x="8948046" y="1782708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12A9A921-707F-CAC1-7F9E-751E64AEEB9E}"/>
                    </a:ext>
                  </a:extLst>
                </p:cNvPr>
                <p:cNvSpPr/>
                <p:nvPr/>
              </p:nvSpPr>
              <p:spPr>
                <a:xfrm>
                  <a:off x="8948046" y="1997255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47FF2F39-8576-C20F-CFDE-A761BB45DA18}"/>
                    </a:ext>
                  </a:extLst>
                </p:cNvPr>
                <p:cNvSpPr/>
                <p:nvPr/>
              </p:nvSpPr>
              <p:spPr>
                <a:xfrm>
                  <a:off x="8859367" y="1801302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483DF0A7-2CFD-67E8-E112-58D1FE6B26E3}"/>
                    </a:ext>
                  </a:extLst>
                </p:cNvPr>
                <p:cNvSpPr/>
                <p:nvPr/>
              </p:nvSpPr>
              <p:spPr>
                <a:xfrm>
                  <a:off x="9036726" y="1801302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E28FCFAB-9952-B737-C74C-C96D0CD245D4}"/>
                    </a:ext>
                  </a:extLst>
                </p:cNvPr>
                <p:cNvSpPr/>
                <p:nvPr/>
              </p:nvSpPr>
              <p:spPr>
                <a:xfrm>
                  <a:off x="9036726" y="197866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1EBB4B1D-58BC-A3C4-0966-418382474C75}"/>
                    </a:ext>
                  </a:extLst>
                </p:cNvPr>
                <p:cNvSpPr/>
                <p:nvPr/>
              </p:nvSpPr>
              <p:spPr>
                <a:xfrm>
                  <a:off x="8859367" y="197866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4897F27A-8BEA-1CB5-BE6C-0968D57BD890}"/>
                    </a:ext>
                  </a:extLst>
                </p:cNvPr>
                <p:cNvSpPr/>
                <p:nvPr/>
              </p:nvSpPr>
              <p:spPr>
                <a:xfrm>
                  <a:off x="8882252" y="1824187"/>
                  <a:ext cx="143031" cy="143031"/>
                </a:xfrm>
                <a:custGeom>
                  <a:avLst/>
                  <a:gdLst>
                    <a:gd name="connsiteX0" fmla="*/ 0 w 143031"/>
                    <a:gd name="connsiteY0" fmla="*/ 0 h 143031"/>
                    <a:gd name="connsiteX1" fmla="*/ 143031 w 143031"/>
                    <a:gd name="connsiteY1" fmla="*/ 0 h 143031"/>
                    <a:gd name="connsiteX2" fmla="*/ 143031 w 143031"/>
                    <a:gd name="connsiteY2" fmla="*/ 143031 h 143031"/>
                    <a:gd name="connsiteX3" fmla="*/ 0 w 143031"/>
                    <a:gd name="connsiteY3" fmla="*/ 143031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031" h="143031">
                      <a:moveTo>
                        <a:pt x="0" y="0"/>
                      </a:moveTo>
                      <a:lnTo>
                        <a:pt x="143031" y="0"/>
                      </a:lnTo>
                      <a:lnTo>
                        <a:pt x="143031" y="143031"/>
                      </a:lnTo>
                      <a:lnTo>
                        <a:pt x="0" y="143031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C1E4FA57-F39D-0A16-CEDF-4713326D8815}"/>
                    </a:ext>
                  </a:extLst>
                </p:cNvPr>
                <p:cNvSpPr/>
                <p:nvPr/>
              </p:nvSpPr>
              <p:spPr>
                <a:xfrm>
                  <a:off x="8882252" y="1824187"/>
                  <a:ext cx="143031" cy="143031"/>
                </a:xfrm>
                <a:custGeom>
                  <a:avLst/>
                  <a:gdLst>
                    <a:gd name="connsiteX0" fmla="*/ 71973 w 143031"/>
                    <a:gd name="connsiteY0" fmla="*/ 2975 h 143031"/>
                    <a:gd name="connsiteX1" fmla="*/ 48917 w 143031"/>
                    <a:gd name="connsiteY1" fmla="*/ 32897 h 143031"/>
                    <a:gd name="connsiteX2" fmla="*/ 67454 w 143031"/>
                    <a:gd name="connsiteY2" fmla="*/ 32897 h 143031"/>
                    <a:gd name="connsiteX3" fmla="*/ 67454 w 143031"/>
                    <a:gd name="connsiteY3" fmla="*/ 45656 h 143031"/>
                    <a:gd name="connsiteX4" fmla="*/ 40278 w 143031"/>
                    <a:gd name="connsiteY4" fmla="*/ 70600 h 143031"/>
                    <a:gd name="connsiteX5" fmla="*/ 3490 w 143031"/>
                    <a:gd name="connsiteY5" fmla="*/ 70600 h 143031"/>
                    <a:gd name="connsiteX6" fmla="*/ 3490 w 143031"/>
                    <a:gd name="connsiteY6" fmla="*/ 84961 h 143031"/>
                    <a:gd name="connsiteX7" fmla="*/ 40278 w 143031"/>
                    <a:gd name="connsiteY7" fmla="*/ 84961 h 143031"/>
                    <a:gd name="connsiteX8" fmla="*/ 72030 w 143031"/>
                    <a:gd name="connsiteY8" fmla="*/ 110363 h 143031"/>
                    <a:gd name="connsiteX9" fmla="*/ 103726 w 143031"/>
                    <a:gd name="connsiteY9" fmla="*/ 84961 h 143031"/>
                    <a:gd name="connsiteX10" fmla="*/ 140514 w 143031"/>
                    <a:gd name="connsiteY10" fmla="*/ 84961 h 143031"/>
                    <a:gd name="connsiteX11" fmla="*/ 140514 w 143031"/>
                    <a:gd name="connsiteY11" fmla="*/ 70600 h 143031"/>
                    <a:gd name="connsiteX12" fmla="*/ 103726 w 143031"/>
                    <a:gd name="connsiteY12" fmla="*/ 70600 h 143031"/>
                    <a:gd name="connsiteX13" fmla="*/ 76550 w 143031"/>
                    <a:gd name="connsiteY13" fmla="*/ 45656 h 143031"/>
                    <a:gd name="connsiteX14" fmla="*/ 76550 w 143031"/>
                    <a:gd name="connsiteY14" fmla="*/ 32897 h 143031"/>
                    <a:gd name="connsiteX15" fmla="*/ 95030 w 143031"/>
                    <a:gd name="connsiteY15" fmla="*/ 32897 h 143031"/>
                    <a:gd name="connsiteX16" fmla="*/ 72030 w 143031"/>
                    <a:gd name="connsiteY16" fmla="*/ 54695 h 143031"/>
                    <a:gd name="connsiteX17" fmla="*/ 95145 w 143031"/>
                    <a:gd name="connsiteY17" fmla="*/ 77809 h 143031"/>
                    <a:gd name="connsiteX18" fmla="*/ 72030 w 143031"/>
                    <a:gd name="connsiteY18" fmla="*/ 100980 h 143031"/>
                    <a:gd name="connsiteX19" fmla="*/ 48860 w 143031"/>
                    <a:gd name="connsiteY19" fmla="*/ 77809 h 143031"/>
                    <a:gd name="connsiteX20" fmla="*/ 72030 w 143031"/>
                    <a:gd name="connsiteY20" fmla="*/ 54695 h 143031"/>
                    <a:gd name="connsiteX21" fmla="*/ 28950 w 143031"/>
                    <a:gd name="connsiteY21" fmla="*/ 0 h 143031"/>
                    <a:gd name="connsiteX22" fmla="*/ 114425 w 143031"/>
                    <a:gd name="connsiteY22" fmla="*/ 0 h 143031"/>
                    <a:gd name="connsiteX23" fmla="*/ 143031 w 143031"/>
                    <a:gd name="connsiteY23" fmla="*/ 28892 h 143031"/>
                    <a:gd name="connsiteX24" fmla="*/ 143031 w 143031"/>
                    <a:gd name="connsiteY24" fmla="*/ 114368 h 143031"/>
                    <a:gd name="connsiteX25" fmla="*/ 114425 w 143031"/>
                    <a:gd name="connsiteY25" fmla="*/ 143031 h 143031"/>
                    <a:gd name="connsiteX26" fmla="*/ 28950 w 143031"/>
                    <a:gd name="connsiteY26" fmla="*/ 143031 h 143031"/>
                    <a:gd name="connsiteX27" fmla="*/ 0 w 143031"/>
                    <a:gd name="connsiteY27" fmla="*/ 114368 h 143031"/>
                    <a:gd name="connsiteX28" fmla="*/ 0 w 143031"/>
                    <a:gd name="connsiteY28" fmla="*/ 28892 h 143031"/>
                    <a:gd name="connsiteX29" fmla="*/ 28950 w 143031"/>
                    <a:gd name="connsiteY29" fmla="*/ 0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43031" h="143031">
                      <a:moveTo>
                        <a:pt x="71973" y="2975"/>
                      </a:moveTo>
                      <a:lnTo>
                        <a:pt x="48917" y="32897"/>
                      </a:lnTo>
                      <a:lnTo>
                        <a:pt x="67454" y="32897"/>
                      </a:lnTo>
                      <a:lnTo>
                        <a:pt x="67454" y="45656"/>
                      </a:lnTo>
                      <a:cubicBezTo>
                        <a:pt x="54066" y="47486"/>
                        <a:pt x="43253" y="57613"/>
                        <a:pt x="40278" y="70600"/>
                      </a:cubicBezTo>
                      <a:lnTo>
                        <a:pt x="3490" y="70600"/>
                      </a:lnTo>
                      <a:lnTo>
                        <a:pt x="3490" y="84961"/>
                      </a:lnTo>
                      <a:lnTo>
                        <a:pt x="40278" y="84961"/>
                      </a:lnTo>
                      <a:cubicBezTo>
                        <a:pt x="43539" y="99493"/>
                        <a:pt x="56526" y="110363"/>
                        <a:pt x="72030" y="110363"/>
                      </a:cubicBezTo>
                      <a:cubicBezTo>
                        <a:pt x="87478" y="110363"/>
                        <a:pt x="100466" y="99493"/>
                        <a:pt x="103726" y="84961"/>
                      </a:cubicBezTo>
                      <a:lnTo>
                        <a:pt x="140514" y="84961"/>
                      </a:lnTo>
                      <a:lnTo>
                        <a:pt x="140514" y="70600"/>
                      </a:lnTo>
                      <a:lnTo>
                        <a:pt x="103726" y="70600"/>
                      </a:lnTo>
                      <a:cubicBezTo>
                        <a:pt x="100751" y="57613"/>
                        <a:pt x="89938" y="47544"/>
                        <a:pt x="76550" y="45656"/>
                      </a:cubicBezTo>
                      <a:lnTo>
                        <a:pt x="76550" y="32897"/>
                      </a:lnTo>
                      <a:lnTo>
                        <a:pt x="95030" y="32897"/>
                      </a:lnTo>
                      <a:close/>
                      <a:moveTo>
                        <a:pt x="72030" y="54695"/>
                      </a:moveTo>
                      <a:cubicBezTo>
                        <a:pt x="84846" y="54695"/>
                        <a:pt x="95145" y="64993"/>
                        <a:pt x="95145" y="77809"/>
                      </a:cubicBezTo>
                      <a:cubicBezTo>
                        <a:pt x="95145" y="90682"/>
                        <a:pt x="84846" y="100980"/>
                        <a:pt x="72030" y="100980"/>
                      </a:cubicBezTo>
                      <a:cubicBezTo>
                        <a:pt x="59158" y="100980"/>
                        <a:pt x="48860" y="90682"/>
                        <a:pt x="48860" y="77809"/>
                      </a:cubicBezTo>
                      <a:cubicBezTo>
                        <a:pt x="48860" y="64993"/>
                        <a:pt x="59158" y="54695"/>
                        <a:pt x="72030" y="54695"/>
                      </a:cubicBezTo>
                      <a:close/>
                      <a:moveTo>
                        <a:pt x="28950" y="0"/>
                      </a:moveTo>
                      <a:lnTo>
                        <a:pt x="114425" y="0"/>
                      </a:lnTo>
                      <a:cubicBezTo>
                        <a:pt x="130159" y="0"/>
                        <a:pt x="143031" y="13159"/>
                        <a:pt x="143031" y="28892"/>
                      </a:cubicBezTo>
                      <a:lnTo>
                        <a:pt x="143031" y="114368"/>
                      </a:lnTo>
                      <a:cubicBezTo>
                        <a:pt x="143031" y="130101"/>
                        <a:pt x="130159" y="143031"/>
                        <a:pt x="114425" y="143031"/>
                      </a:cubicBezTo>
                      <a:lnTo>
                        <a:pt x="28950" y="143031"/>
                      </a:lnTo>
                      <a:cubicBezTo>
                        <a:pt x="13159" y="143031"/>
                        <a:pt x="0" y="130101"/>
                        <a:pt x="0" y="114368"/>
                      </a:cubicBezTo>
                      <a:lnTo>
                        <a:pt x="0" y="28892"/>
                      </a:lnTo>
                      <a:cubicBezTo>
                        <a:pt x="0" y="13159"/>
                        <a:pt x="13159" y="0"/>
                        <a:pt x="28950" y="0"/>
                      </a:cubicBezTo>
                      <a:close/>
                    </a:path>
                  </a:pathLst>
                </a:custGeom>
                <a:solidFill>
                  <a:srgbClr val="6ABD4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60ED4AA9-2DC6-FC98-7FB3-D2A7631474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59367" y="2078783"/>
                <a:ext cx="183080" cy="97261"/>
              </a:xfrm>
              <a:custGeom>
                <a:avLst/>
                <a:gdLst>
                  <a:gd name="connsiteX0" fmla="*/ -1 w 183080"/>
                  <a:gd name="connsiteY0" fmla="*/ -1 h 97261"/>
                  <a:gd name="connsiteX1" fmla="*/ 183080 w 183080"/>
                  <a:gd name="connsiteY1" fmla="*/ -1 h 97261"/>
                  <a:gd name="connsiteX2" fmla="*/ 183080 w 183080"/>
                  <a:gd name="connsiteY2" fmla="*/ 97261 h 97261"/>
                  <a:gd name="connsiteX3" fmla="*/ -1 w 183080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080" h="97261">
                    <a:moveTo>
                      <a:pt x="-1" y="-1"/>
                    </a:moveTo>
                    <a:lnTo>
                      <a:pt x="183080" y="-1"/>
                    </a:lnTo>
                    <a:lnTo>
                      <a:pt x="183080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76" name="Graphic 2">
              <a:extLst>
                <a:ext uri="{FF2B5EF4-FFF2-40B4-BE49-F238E27FC236}">
                  <a16:creationId xmlns:a16="http://schemas.microsoft.com/office/drawing/2014/main" id="{6714E1C2-1BF6-9ABA-D80E-CFFC1CED63C5}"/>
                </a:ext>
              </a:extLst>
            </p:cNvPr>
            <p:cNvGrpSpPr/>
            <p:nvPr/>
          </p:nvGrpSpPr>
          <p:grpSpPr>
            <a:xfrm>
              <a:off x="9096799" y="1123333"/>
              <a:ext cx="286062" cy="394766"/>
              <a:chOff x="9096799" y="1123333"/>
              <a:chExt cx="286062" cy="394766"/>
            </a:xfrm>
          </p:grpSpPr>
          <p:grpSp>
            <p:nvGrpSpPr>
              <p:cNvPr id="77" name="Graphic 2">
                <a:extLst>
                  <a:ext uri="{FF2B5EF4-FFF2-40B4-BE49-F238E27FC236}">
                    <a16:creationId xmlns:a16="http://schemas.microsoft.com/office/drawing/2014/main" id="{C61AC579-1844-7E48-C6C6-2319ED13679E}"/>
                  </a:ext>
                </a:extLst>
              </p:cNvPr>
              <p:cNvGrpSpPr/>
              <p:nvPr/>
            </p:nvGrpSpPr>
            <p:grpSpPr>
              <a:xfrm>
                <a:off x="9096799" y="1123333"/>
                <a:ext cx="286062" cy="257456"/>
                <a:chOff x="9096799" y="1123333"/>
                <a:chExt cx="286062" cy="257456"/>
              </a:xfrm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0299C0F4-AC96-DA81-B652-887C4BFF46E8}"/>
                    </a:ext>
                  </a:extLst>
                </p:cNvPr>
                <p:cNvSpPr/>
                <p:nvPr/>
              </p:nvSpPr>
              <p:spPr>
                <a:xfrm>
                  <a:off x="9096799" y="1123333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8A8FCEEF-F06C-1B55-9976-1753422FF2B2}"/>
                    </a:ext>
                  </a:extLst>
                </p:cNvPr>
                <p:cNvSpPr/>
                <p:nvPr/>
              </p:nvSpPr>
              <p:spPr>
                <a:xfrm>
                  <a:off x="9096799" y="1123333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120089 h 257456"/>
                    <a:gd name="connsiteX1" fmla="*/ 176158 w 286062"/>
                    <a:gd name="connsiteY1" fmla="*/ 154874 h 257456"/>
                    <a:gd name="connsiteX2" fmla="*/ 142745 w 286062"/>
                    <a:gd name="connsiteY2" fmla="*/ 189717 h 257456"/>
                    <a:gd name="connsiteX3" fmla="*/ 109390 w 286062"/>
                    <a:gd name="connsiteY3" fmla="*/ 154874 h 257456"/>
                    <a:gd name="connsiteX4" fmla="*/ 142745 w 286062"/>
                    <a:gd name="connsiteY4" fmla="*/ 120089 h 257456"/>
                    <a:gd name="connsiteX5" fmla="*/ 142745 w 286062"/>
                    <a:gd name="connsiteY5" fmla="*/ 42337 h 257456"/>
                    <a:gd name="connsiteX6" fmla="*/ 109448 w 286062"/>
                    <a:gd name="connsiteY6" fmla="*/ 87364 h 257456"/>
                    <a:gd name="connsiteX7" fmla="*/ 136280 w 286062"/>
                    <a:gd name="connsiteY7" fmla="*/ 87364 h 257456"/>
                    <a:gd name="connsiteX8" fmla="*/ 136280 w 286062"/>
                    <a:gd name="connsiteY8" fmla="*/ 106473 h 257456"/>
                    <a:gd name="connsiteX9" fmla="*/ 96975 w 286062"/>
                    <a:gd name="connsiteY9" fmla="*/ 144061 h 257456"/>
                    <a:gd name="connsiteX10" fmla="*/ 43940 w 286062"/>
                    <a:gd name="connsiteY10" fmla="*/ 144061 h 257456"/>
                    <a:gd name="connsiteX11" fmla="*/ 43940 w 286062"/>
                    <a:gd name="connsiteY11" fmla="*/ 165630 h 257456"/>
                    <a:gd name="connsiteX12" fmla="*/ 96975 w 286062"/>
                    <a:gd name="connsiteY12" fmla="*/ 165630 h 257456"/>
                    <a:gd name="connsiteX13" fmla="*/ 142745 w 286062"/>
                    <a:gd name="connsiteY13" fmla="*/ 203791 h 257456"/>
                    <a:gd name="connsiteX14" fmla="*/ 188515 w 286062"/>
                    <a:gd name="connsiteY14" fmla="*/ 165630 h 257456"/>
                    <a:gd name="connsiteX15" fmla="*/ 241551 w 286062"/>
                    <a:gd name="connsiteY15" fmla="*/ 165630 h 257456"/>
                    <a:gd name="connsiteX16" fmla="*/ 241551 w 286062"/>
                    <a:gd name="connsiteY16" fmla="*/ 144061 h 257456"/>
                    <a:gd name="connsiteX17" fmla="*/ 188515 w 286062"/>
                    <a:gd name="connsiteY17" fmla="*/ 144061 h 257456"/>
                    <a:gd name="connsiteX18" fmla="*/ 149325 w 286062"/>
                    <a:gd name="connsiteY18" fmla="*/ 106473 h 257456"/>
                    <a:gd name="connsiteX19" fmla="*/ 149325 w 286062"/>
                    <a:gd name="connsiteY19" fmla="*/ 87364 h 257456"/>
                    <a:gd name="connsiteX20" fmla="*/ 176043 w 286062"/>
                    <a:gd name="connsiteY20" fmla="*/ 87364 h 257456"/>
                    <a:gd name="connsiteX21" fmla="*/ 208025 w 286062"/>
                    <a:gd name="connsiteY21" fmla="*/ 246987 h 257456"/>
                    <a:gd name="connsiteX22" fmla="*/ 273018 w 286062"/>
                    <a:gd name="connsiteY22" fmla="*/ 127813 h 257456"/>
                    <a:gd name="connsiteX23" fmla="*/ 208025 w 286062"/>
                    <a:gd name="connsiteY23" fmla="*/ 9326 h 257456"/>
                    <a:gd name="connsiteX24" fmla="*/ 78267 w 286062"/>
                    <a:gd name="connsiteY24" fmla="*/ 9326 h 257456"/>
                    <a:gd name="connsiteX25" fmla="*/ 13102 w 286062"/>
                    <a:gd name="connsiteY25" fmla="*/ 127756 h 257456"/>
                    <a:gd name="connsiteX26" fmla="*/ 78153 w 286062"/>
                    <a:gd name="connsiteY26" fmla="*/ 246987 h 257456"/>
                    <a:gd name="connsiteX27" fmla="*/ 70772 w 286062"/>
                    <a:gd name="connsiteY27" fmla="*/ 257457 h 257456"/>
                    <a:gd name="connsiteX28" fmla="*/ 0 w 286062"/>
                    <a:gd name="connsiteY28" fmla="*/ 128213 h 257456"/>
                    <a:gd name="connsiteX29" fmla="*/ 70543 w 286062"/>
                    <a:gd name="connsiteY29" fmla="*/ 0 h 257456"/>
                    <a:gd name="connsiteX30" fmla="*/ 215348 w 286062"/>
                    <a:gd name="connsiteY30" fmla="*/ 0 h 257456"/>
                    <a:gd name="connsiteX31" fmla="*/ 286063 w 286062"/>
                    <a:gd name="connsiteY31" fmla="*/ 128213 h 257456"/>
                    <a:gd name="connsiteX32" fmla="*/ 215291 w 286062"/>
                    <a:gd name="connsiteY32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86062" h="257456"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208025" y="246987"/>
                      </a:moveTo>
                      <a:lnTo>
                        <a:pt x="273018" y="127813"/>
                      </a:lnTo>
                      <a:lnTo>
                        <a:pt x="208025" y="9326"/>
                      </a:lnTo>
                      <a:lnTo>
                        <a:pt x="78267" y="9326"/>
                      </a:lnTo>
                      <a:lnTo>
                        <a:pt x="13102" y="127756"/>
                      </a:lnTo>
                      <a:lnTo>
                        <a:pt x="78153" y="246987"/>
                      </a:ln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C5196EA-353F-AD06-6F78-87732EEDDB62}"/>
                    </a:ext>
                  </a:extLst>
                </p:cNvPr>
                <p:cNvSpPr/>
                <p:nvPr/>
              </p:nvSpPr>
              <p:spPr>
                <a:xfrm>
                  <a:off x="9099660" y="1125907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7 h 252307"/>
                    <a:gd name="connsiteX3" fmla="*/ 0 w 280341"/>
                    <a:gd name="connsiteY3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7"/>
                      </a:lnTo>
                      <a:lnTo>
                        <a:pt x="0" y="25230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7F968BF0-A548-4FEE-705A-5373D5CC1EAB}"/>
                    </a:ext>
                  </a:extLst>
                </p:cNvPr>
                <p:cNvSpPr/>
                <p:nvPr/>
              </p:nvSpPr>
              <p:spPr>
                <a:xfrm>
                  <a:off x="9099660" y="1125907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026CFCC8-F1F5-6113-2C16-63B93B8F8E90}"/>
                    </a:ext>
                  </a:extLst>
                </p:cNvPr>
                <p:cNvSpPr/>
                <p:nvPr/>
              </p:nvSpPr>
              <p:spPr>
                <a:xfrm>
                  <a:off x="9096799" y="1123333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F8783388-BF70-4E4F-4C7B-24761F062EF2}"/>
                    </a:ext>
                  </a:extLst>
                </p:cNvPr>
                <p:cNvSpPr/>
                <p:nvPr/>
              </p:nvSpPr>
              <p:spPr>
                <a:xfrm>
                  <a:off x="9096799" y="1123333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120089 h 257456"/>
                    <a:gd name="connsiteX1" fmla="*/ 176158 w 286062"/>
                    <a:gd name="connsiteY1" fmla="*/ 154874 h 257456"/>
                    <a:gd name="connsiteX2" fmla="*/ 142745 w 286062"/>
                    <a:gd name="connsiteY2" fmla="*/ 189717 h 257456"/>
                    <a:gd name="connsiteX3" fmla="*/ 109390 w 286062"/>
                    <a:gd name="connsiteY3" fmla="*/ 154874 h 257456"/>
                    <a:gd name="connsiteX4" fmla="*/ 142745 w 286062"/>
                    <a:gd name="connsiteY4" fmla="*/ 120089 h 257456"/>
                    <a:gd name="connsiteX5" fmla="*/ 142745 w 286062"/>
                    <a:gd name="connsiteY5" fmla="*/ 42337 h 257456"/>
                    <a:gd name="connsiteX6" fmla="*/ 109448 w 286062"/>
                    <a:gd name="connsiteY6" fmla="*/ 87364 h 257456"/>
                    <a:gd name="connsiteX7" fmla="*/ 136280 w 286062"/>
                    <a:gd name="connsiteY7" fmla="*/ 87364 h 257456"/>
                    <a:gd name="connsiteX8" fmla="*/ 136280 w 286062"/>
                    <a:gd name="connsiteY8" fmla="*/ 106473 h 257456"/>
                    <a:gd name="connsiteX9" fmla="*/ 96975 w 286062"/>
                    <a:gd name="connsiteY9" fmla="*/ 144061 h 257456"/>
                    <a:gd name="connsiteX10" fmla="*/ 43940 w 286062"/>
                    <a:gd name="connsiteY10" fmla="*/ 144061 h 257456"/>
                    <a:gd name="connsiteX11" fmla="*/ 43940 w 286062"/>
                    <a:gd name="connsiteY11" fmla="*/ 165630 h 257456"/>
                    <a:gd name="connsiteX12" fmla="*/ 96975 w 286062"/>
                    <a:gd name="connsiteY12" fmla="*/ 165630 h 257456"/>
                    <a:gd name="connsiteX13" fmla="*/ 142745 w 286062"/>
                    <a:gd name="connsiteY13" fmla="*/ 203791 h 257456"/>
                    <a:gd name="connsiteX14" fmla="*/ 188515 w 286062"/>
                    <a:gd name="connsiteY14" fmla="*/ 165630 h 257456"/>
                    <a:gd name="connsiteX15" fmla="*/ 241551 w 286062"/>
                    <a:gd name="connsiteY15" fmla="*/ 165630 h 257456"/>
                    <a:gd name="connsiteX16" fmla="*/ 241551 w 286062"/>
                    <a:gd name="connsiteY16" fmla="*/ 144061 h 257456"/>
                    <a:gd name="connsiteX17" fmla="*/ 188515 w 286062"/>
                    <a:gd name="connsiteY17" fmla="*/ 144061 h 257456"/>
                    <a:gd name="connsiteX18" fmla="*/ 149325 w 286062"/>
                    <a:gd name="connsiteY18" fmla="*/ 106473 h 257456"/>
                    <a:gd name="connsiteX19" fmla="*/ 149325 w 286062"/>
                    <a:gd name="connsiteY19" fmla="*/ 87364 h 257456"/>
                    <a:gd name="connsiteX20" fmla="*/ 176043 w 286062"/>
                    <a:gd name="connsiteY20" fmla="*/ 87364 h 257456"/>
                    <a:gd name="connsiteX21" fmla="*/ 208025 w 286062"/>
                    <a:gd name="connsiteY21" fmla="*/ 246987 h 257456"/>
                    <a:gd name="connsiteX22" fmla="*/ 273018 w 286062"/>
                    <a:gd name="connsiteY22" fmla="*/ 127813 h 257456"/>
                    <a:gd name="connsiteX23" fmla="*/ 208025 w 286062"/>
                    <a:gd name="connsiteY23" fmla="*/ 9326 h 257456"/>
                    <a:gd name="connsiteX24" fmla="*/ 78267 w 286062"/>
                    <a:gd name="connsiteY24" fmla="*/ 9326 h 257456"/>
                    <a:gd name="connsiteX25" fmla="*/ 13102 w 286062"/>
                    <a:gd name="connsiteY25" fmla="*/ 127756 h 257456"/>
                    <a:gd name="connsiteX26" fmla="*/ 78153 w 286062"/>
                    <a:gd name="connsiteY26" fmla="*/ 246987 h 257456"/>
                    <a:gd name="connsiteX27" fmla="*/ 70772 w 286062"/>
                    <a:gd name="connsiteY27" fmla="*/ 257457 h 257456"/>
                    <a:gd name="connsiteX28" fmla="*/ 0 w 286062"/>
                    <a:gd name="connsiteY28" fmla="*/ 128213 h 257456"/>
                    <a:gd name="connsiteX29" fmla="*/ 70543 w 286062"/>
                    <a:gd name="connsiteY29" fmla="*/ 0 h 257456"/>
                    <a:gd name="connsiteX30" fmla="*/ 215348 w 286062"/>
                    <a:gd name="connsiteY30" fmla="*/ 0 h 257456"/>
                    <a:gd name="connsiteX31" fmla="*/ 286063 w 286062"/>
                    <a:gd name="connsiteY31" fmla="*/ 128213 h 257456"/>
                    <a:gd name="connsiteX32" fmla="*/ 215291 w 286062"/>
                    <a:gd name="connsiteY32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86062" h="257456"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208025" y="246987"/>
                      </a:moveTo>
                      <a:lnTo>
                        <a:pt x="273018" y="127813"/>
                      </a:lnTo>
                      <a:lnTo>
                        <a:pt x="208025" y="9326"/>
                      </a:lnTo>
                      <a:lnTo>
                        <a:pt x="78267" y="9326"/>
                      </a:lnTo>
                      <a:lnTo>
                        <a:pt x="13102" y="127756"/>
                      </a:lnTo>
                      <a:lnTo>
                        <a:pt x="78153" y="246987"/>
                      </a:ln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BE9DA388-B653-244B-429B-DEEBF1FEDA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19684" y="1420838"/>
                <a:ext cx="234571" cy="97261"/>
              </a:xfrm>
              <a:custGeom>
                <a:avLst/>
                <a:gdLst>
                  <a:gd name="connsiteX0" fmla="*/ -1 w 234571"/>
                  <a:gd name="connsiteY0" fmla="*/ -1 h 97261"/>
                  <a:gd name="connsiteX1" fmla="*/ 234571 w 234571"/>
                  <a:gd name="connsiteY1" fmla="*/ -1 h 97261"/>
                  <a:gd name="connsiteX2" fmla="*/ 234571 w 234571"/>
                  <a:gd name="connsiteY2" fmla="*/ 97261 h 97261"/>
                  <a:gd name="connsiteX3" fmla="*/ -1 w 234571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571" h="97261">
                    <a:moveTo>
                      <a:pt x="-1" y="-1"/>
                    </a:moveTo>
                    <a:lnTo>
                      <a:pt x="234571" y="-1"/>
                    </a:lnTo>
                    <a:lnTo>
                      <a:pt x="234571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85" name="Graphic 2">
              <a:extLst>
                <a:ext uri="{FF2B5EF4-FFF2-40B4-BE49-F238E27FC236}">
                  <a16:creationId xmlns:a16="http://schemas.microsoft.com/office/drawing/2014/main" id="{CE1109E5-81B1-8D7D-2681-4B0160B73E24}"/>
                </a:ext>
              </a:extLst>
            </p:cNvPr>
            <p:cNvGrpSpPr/>
            <p:nvPr/>
          </p:nvGrpSpPr>
          <p:grpSpPr>
            <a:xfrm>
              <a:off x="9382862" y="1123333"/>
              <a:ext cx="286062" cy="394766"/>
              <a:chOff x="9382862" y="1123333"/>
              <a:chExt cx="286062" cy="394766"/>
            </a:xfrm>
          </p:grpSpPr>
          <p:grpSp>
            <p:nvGrpSpPr>
              <p:cNvPr id="86" name="Graphic 2">
                <a:extLst>
                  <a:ext uri="{FF2B5EF4-FFF2-40B4-BE49-F238E27FC236}">
                    <a16:creationId xmlns:a16="http://schemas.microsoft.com/office/drawing/2014/main" id="{A83DFFB8-2956-F077-F48D-03858D4CDD6B}"/>
                  </a:ext>
                </a:extLst>
              </p:cNvPr>
              <p:cNvGrpSpPr/>
              <p:nvPr/>
            </p:nvGrpSpPr>
            <p:grpSpPr>
              <a:xfrm>
                <a:off x="9382862" y="1123333"/>
                <a:ext cx="286062" cy="257456"/>
                <a:chOff x="9382862" y="1123333"/>
                <a:chExt cx="286062" cy="257456"/>
              </a:xfrm>
            </p:grpSpPr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C9AA52DF-0423-53BA-FDAF-6BD7B146ECAA}"/>
                    </a:ext>
                  </a:extLst>
                </p:cNvPr>
                <p:cNvSpPr/>
                <p:nvPr/>
              </p:nvSpPr>
              <p:spPr>
                <a:xfrm>
                  <a:off x="9382862" y="1123333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4164AA7F-15F1-A02B-FD4D-4949D578AF8E}"/>
                    </a:ext>
                  </a:extLst>
                </p:cNvPr>
                <p:cNvSpPr/>
                <p:nvPr/>
              </p:nvSpPr>
              <p:spPr>
                <a:xfrm>
                  <a:off x="9382862" y="1123333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120089 h 257456"/>
                    <a:gd name="connsiteX1" fmla="*/ 176158 w 286062"/>
                    <a:gd name="connsiteY1" fmla="*/ 154874 h 257456"/>
                    <a:gd name="connsiteX2" fmla="*/ 142745 w 286062"/>
                    <a:gd name="connsiteY2" fmla="*/ 189717 h 257456"/>
                    <a:gd name="connsiteX3" fmla="*/ 109390 w 286062"/>
                    <a:gd name="connsiteY3" fmla="*/ 154874 h 257456"/>
                    <a:gd name="connsiteX4" fmla="*/ 142745 w 286062"/>
                    <a:gd name="connsiteY4" fmla="*/ 120089 h 257456"/>
                    <a:gd name="connsiteX5" fmla="*/ 142745 w 286062"/>
                    <a:gd name="connsiteY5" fmla="*/ 42337 h 257456"/>
                    <a:gd name="connsiteX6" fmla="*/ 109448 w 286062"/>
                    <a:gd name="connsiteY6" fmla="*/ 87364 h 257456"/>
                    <a:gd name="connsiteX7" fmla="*/ 136280 w 286062"/>
                    <a:gd name="connsiteY7" fmla="*/ 87364 h 257456"/>
                    <a:gd name="connsiteX8" fmla="*/ 136280 w 286062"/>
                    <a:gd name="connsiteY8" fmla="*/ 106473 h 257456"/>
                    <a:gd name="connsiteX9" fmla="*/ 96975 w 286062"/>
                    <a:gd name="connsiteY9" fmla="*/ 144061 h 257456"/>
                    <a:gd name="connsiteX10" fmla="*/ 43940 w 286062"/>
                    <a:gd name="connsiteY10" fmla="*/ 144061 h 257456"/>
                    <a:gd name="connsiteX11" fmla="*/ 43940 w 286062"/>
                    <a:gd name="connsiteY11" fmla="*/ 165630 h 257456"/>
                    <a:gd name="connsiteX12" fmla="*/ 96975 w 286062"/>
                    <a:gd name="connsiteY12" fmla="*/ 165630 h 257456"/>
                    <a:gd name="connsiteX13" fmla="*/ 142745 w 286062"/>
                    <a:gd name="connsiteY13" fmla="*/ 203791 h 257456"/>
                    <a:gd name="connsiteX14" fmla="*/ 188515 w 286062"/>
                    <a:gd name="connsiteY14" fmla="*/ 165630 h 257456"/>
                    <a:gd name="connsiteX15" fmla="*/ 241551 w 286062"/>
                    <a:gd name="connsiteY15" fmla="*/ 165630 h 257456"/>
                    <a:gd name="connsiteX16" fmla="*/ 241551 w 286062"/>
                    <a:gd name="connsiteY16" fmla="*/ 144061 h 257456"/>
                    <a:gd name="connsiteX17" fmla="*/ 188515 w 286062"/>
                    <a:gd name="connsiteY17" fmla="*/ 144061 h 257456"/>
                    <a:gd name="connsiteX18" fmla="*/ 149325 w 286062"/>
                    <a:gd name="connsiteY18" fmla="*/ 106473 h 257456"/>
                    <a:gd name="connsiteX19" fmla="*/ 149325 w 286062"/>
                    <a:gd name="connsiteY19" fmla="*/ 87364 h 257456"/>
                    <a:gd name="connsiteX20" fmla="*/ 176043 w 286062"/>
                    <a:gd name="connsiteY20" fmla="*/ 87364 h 257456"/>
                    <a:gd name="connsiteX21" fmla="*/ 208025 w 286062"/>
                    <a:gd name="connsiteY21" fmla="*/ 246987 h 257456"/>
                    <a:gd name="connsiteX22" fmla="*/ 273018 w 286062"/>
                    <a:gd name="connsiteY22" fmla="*/ 127813 h 257456"/>
                    <a:gd name="connsiteX23" fmla="*/ 208025 w 286062"/>
                    <a:gd name="connsiteY23" fmla="*/ 9326 h 257456"/>
                    <a:gd name="connsiteX24" fmla="*/ 78267 w 286062"/>
                    <a:gd name="connsiteY24" fmla="*/ 9326 h 257456"/>
                    <a:gd name="connsiteX25" fmla="*/ 13102 w 286062"/>
                    <a:gd name="connsiteY25" fmla="*/ 127756 h 257456"/>
                    <a:gd name="connsiteX26" fmla="*/ 78153 w 286062"/>
                    <a:gd name="connsiteY26" fmla="*/ 246987 h 257456"/>
                    <a:gd name="connsiteX27" fmla="*/ 70772 w 286062"/>
                    <a:gd name="connsiteY27" fmla="*/ 257457 h 257456"/>
                    <a:gd name="connsiteX28" fmla="*/ 0 w 286062"/>
                    <a:gd name="connsiteY28" fmla="*/ 128213 h 257456"/>
                    <a:gd name="connsiteX29" fmla="*/ 70543 w 286062"/>
                    <a:gd name="connsiteY29" fmla="*/ 0 h 257456"/>
                    <a:gd name="connsiteX30" fmla="*/ 215348 w 286062"/>
                    <a:gd name="connsiteY30" fmla="*/ 0 h 257456"/>
                    <a:gd name="connsiteX31" fmla="*/ 286063 w 286062"/>
                    <a:gd name="connsiteY31" fmla="*/ 128213 h 257456"/>
                    <a:gd name="connsiteX32" fmla="*/ 215291 w 286062"/>
                    <a:gd name="connsiteY32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86062" h="257456"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208025" y="246987"/>
                      </a:moveTo>
                      <a:lnTo>
                        <a:pt x="273018" y="127813"/>
                      </a:lnTo>
                      <a:lnTo>
                        <a:pt x="208025" y="9326"/>
                      </a:lnTo>
                      <a:lnTo>
                        <a:pt x="78267" y="9326"/>
                      </a:lnTo>
                      <a:lnTo>
                        <a:pt x="13102" y="127756"/>
                      </a:lnTo>
                      <a:lnTo>
                        <a:pt x="78153" y="246987"/>
                      </a:ln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147C3976-6231-0E6E-92F4-A51FAB5BBF00}"/>
                    </a:ext>
                  </a:extLst>
                </p:cNvPr>
                <p:cNvSpPr/>
                <p:nvPr/>
              </p:nvSpPr>
              <p:spPr>
                <a:xfrm>
                  <a:off x="9385723" y="1125907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7 h 252307"/>
                    <a:gd name="connsiteX3" fmla="*/ 0 w 280341"/>
                    <a:gd name="connsiteY3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7"/>
                      </a:lnTo>
                      <a:lnTo>
                        <a:pt x="0" y="25230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81BCBB0B-8DE1-947F-3D59-C0C011C993CD}"/>
                    </a:ext>
                  </a:extLst>
                </p:cNvPr>
                <p:cNvSpPr/>
                <p:nvPr/>
              </p:nvSpPr>
              <p:spPr>
                <a:xfrm>
                  <a:off x="9385723" y="1125907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A6643D6A-73B2-60D6-681C-671CA712F9BB}"/>
                    </a:ext>
                  </a:extLst>
                </p:cNvPr>
                <p:cNvSpPr/>
                <p:nvPr/>
              </p:nvSpPr>
              <p:spPr>
                <a:xfrm>
                  <a:off x="9382862" y="1123333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837CDC49-F97E-F988-F08B-F3CEFCD5073D}"/>
                    </a:ext>
                  </a:extLst>
                </p:cNvPr>
                <p:cNvSpPr/>
                <p:nvPr/>
              </p:nvSpPr>
              <p:spPr>
                <a:xfrm>
                  <a:off x="9382862" y="1123333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120089 h 257456"/>
                    <a:gd name="connsiteX1" fmla="*/ 176158 w 286062"/>
                    <a:gd name="connsiteY1" fmla="*/ 154874 h 257456"/>
                    <a:gd name="connsiteX2" fmla="*/ 142745 w 286062"/>
                    <a:gd name="connsiteY2" fmla="*/ 189717 h 257456"/>
                    <a:gd name="connsiteX3" fmla="*/ 109390 w 286062"/>
                    <a:gd name="connsiteY3" fmla="*/ 154874 h 257456"/>
                    <a:gd name="connsiteX4" fmla="*/ 142745 w 286062"/>
                    <a:gd name="connsiteY4" fmla="*/ 120089 h 257456"/>
                    <a:gd name="connsiteX5" fmla="*/ 142745 w 286062"/>
                    <a:gd name="connsiteY5" fmla="*/ 42337 h 257456"/>
                    <a:gd name="connsiteX6" fmla="*/ 109448 w 286062"/>
                    <a:gd name="connsiteY6" fmla="*/ 87364 h 257456"/>
                    <a:gd name="connsiteX7" fmla="*/ 136280 w 286062"/>
                    <a:gd name="connsiteY7" fmla="*/ 87364 h 257456"/>
                    <a:gd name="connsiteX8" fmla="*/ 136280 w 286062"/>
                    <a:gd name="connsiteY8" fmla="*/ 106473 h 257456"/>
                    <a:gd name="connsiteX9" fmla="*/ 96975 w 286062"/>
                    <a:gd name="connsiteY9" fmla="*/ 144061 h 257456"/>
                    <a:gd name="connsiteX10" fmla="*/ 43940 w 286062"/>
                    <a:gd name="connsiteY10" fmla="*/ 144061 h 257456"/>
                    <a:gd name="connsiteX11" fmla="*/ 43940 w 286062"/>
                    <a:gd name="connsiteY11" fmla="*/ 165630 h 257456"/>
                    <a:gd name="connsiteX12" fmla="*/ 96975 w 286062"/>
                    <a:gd name="connsiteY12" fmla="*/ 165630 h 257456"/>
                    <a:gd name="connsiteX13" fmla="*/ 142745 w 286062"/>
                    <a:gd name="connsiteY13" fmla="*/ 203791 h 257456"/>
                    <a:gd name="connsiteX14" fmla="*/ 188515 w 286062"/>
                    <a:gd name="connsiteY14" fmla="*/ 165630 h 257456"/>
                    <a:gd name="connsiteX15" fmla="*/ 241551 w 286062"/>
                    <a:gd name="connsiteY15" fmla="*/ 165630 h 257456"/>
                    <a:gd name="connsiteX16" fmla="*/ 241551 w 286062"/>
                    <a:gd name="connsiteY16" fmla="*/ 144061 h 257456"/>
                    <a:gd name="connsiteX17" fmla="*/ 188515 w 286062"/>
                    <a:gd name="connsiteY17" fmla="*/ 144061 h 257456"/>
                    <a:gd name="connsiteX18" fmla="*/ 149325 w 286062"/>
                    <a:gd name="connsiteY18" fmla="*/ 106473 h 257456"/>
                    <a:gd name="connsiteX19" fmla="*/ 149325 w 286062"/>
                    <a:gd name="connsiteY19" fmla="*/ 87364 h 257456"/>
                    <a:gd name="connsiteX20" fmla="*/ 176043 w 286062"/>
                    <a:gd name="connsiteY20" fmla="*/ 87364 h 257456"/>
                    <a:gd name="connsiteX21" fmla="*/ 208025 w 286062"/>
                    <a:gd name="connsiteY21" fmla="*/ 246987 h 257456"/>
                    <a:gd name="connsiteX22" fmla="*/ 273018 w 286062"/>
                    <a:gd name="connsiteY22" fmla="*/ 127813 h 257456"/>
                    <a:gd name="connsiteX23" fmla="*/ 208025 w 286062"/>
                    <a:gd name="connsiteY23" fmla="*/ 9326 h 257456"/>
                    <a:gd name="connsiteX24" fmla="*/ 78267 w 286062"/>
                    <a:gd name="connsiteY24" fmla="*/ 9326 h 257456"/>
                    <a:gd name="connsiteX25" fmla="*/ 13102 w 286062"/>
                    <a:gd name="connsiteY25" fmla="*/ 127756 h 257456"/>
                    <a:gd name="connsiteX26" fmla="*/ 78153 w 286062"/>
                    <a:gd name="connsiteY26" fmla="*/ 246987 h 257456"/>
                    <a:gd name="connsiteX27" fmla="*/ 70772 w 286062"/>
                    <a:gd name="connsiteY27" fmla="*/ 257457 h 257456"/>
                    <a:gd name="connsiteX28" fmla="*/ 0 w 286062"/>
                    <a:gd name="connsiteY28" fmla="*/ 128213 h 257456"/>
                    <a:gd name="connsiteX29" fmla="*/ 70543 w 286062"/>
                    <a:gd name="connsiteY29" fmla="*/ 0 h 257456"/>
                    <a:gd name="connsiteX30" fmla="*/ 215348 w 286062"/>
                    <a:gd name="connsiteY30" fmla="*/ 0 h 257456"/>
                    <a:gd name="connsiteX31" fmla="*/ 286063 w 286062"/>
                    <a:gd name="connsiteY31" fmla="*/ 128213 h 257456"/>
                    <a:gd name="connsiteX32" fmla="*/ 215291 w 286062"/>
                    <a:gd name="connsiteY32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86062" h="257456"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208025" y="246987"/>
                      </a:moveTo>
                      <a:lnTo>
                        <a:pt x="273018" y="127813"/>
                      </a:lnTo>
                      <a:lnTo>
                        <a:pt x="208025" y="9326"/>
                      </a:lnTo>
                      <a:lnTo>
                        <a:pt x="78267" y="9326"/>
                      </a:lnTo>
                      <a:lnTo>
                        <a:pt x="13102" y="127756"/>
                      </a:lnTo>
                      <a:lnTo>
                        <a:pt x="78153" y="246987"/>
                      </a:ln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3E6D0D2F-9DC1-2602-FB15-C769DE502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11468" y="1420838"/>
                <a:ext cx="223129" cy="97261"/>
              </a:xfrm>
              <a:custGeom>
                <a:avLst/>
                <a:gdLst>
                  <a:gd name="connsiteX0" fmla="*/ -1 w 223129"/>
                  <a:gd name="connsiteY0" fmla="*/ -1 h 97261"/>
                  <a:gd name="connsiteX1" fmla="*/ 223129 w 223129"/>
                  <a:gd name="connsiteY1" fmla="*/ -1 h 97261"/>
                  <a:gd name="connsiteX2" fmla="*/ 223129 w 223129"/>
                  <a:gd name="connsiteY2" fmla="*/ 97261 h 97261"/>
                  <a:gd name="connsiteX3" fmla="*/ -1 w 223129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3129" h="97261">
                    <a:moveTo>
                      <a:pt x="-1" y="-1"/>
                    </a:moveTo>
                    <a:lnTo>
                      <a:pt x="223129" y="-1"/>
                    </a:lnTo>
                    <a:lnTo>
                      <a:pt x="223129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94" name="Graphic 2">
              <a:extLst>
                <a:ext uri="{FF2B5EF4-FFF2-40B4-BE49-F238E27FC236}">
                  <a16:creationId xmlns:a16="http://schemas.microsoft.com/office/drawing/2014/main" id="{24432929-8356-55DB-DDE3-429499A705FD}"/>
                </a:ext>
              </a:extLst>
            </p:cNvPr>
            <p:cNvGrpSpPr/>
            <p:nvPr/>
          </p:nvGrpSpPr>
          <p:grpSpPr>
            <a:xfrm>
              <a:off x="6865509" y="2382009"/>
              <a:ext cx="286062" cy="394766"/>
              <a:chOff x="6865509" y="2382009"/>
              <a:chExt cx="286062" cy="394766"/>
            </a:xfrm>
          </p:grpSpPr>
          <p:grpSp>
            <p:nvGrpSpPr>
              <p:cNvPr id="95" name="Graphic 2">
                <a:extLst>
                  <a:ext uri="{FF2B5EF4-FFF2-40B4-BE49-F238E27FC236}">
                    <a16:creationId xmlns:a16="http://schemas.microsoft.com/office/drawing/2014/main" id="{D53960FD-1F6E-A138-B42F-140923B56FF9}"/>
                  </a:ext>
                </a:extLst>
              </p:cNvPr>
              <p:cNvGrpSpPr/>
              <p:nvPr/>
            </p:nvGrpSpPr>
            <p:grpSpPr>
              <a:xfrm>
                <a:off x="6865509" y="2382009"/>
                <a:ext cx="286062" cy="257456"/>
                <a:chOff x="6865509" y="2382009"/>
                <a:chExt cx="286062" cy="257456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E57DCB11-696F-17BD-EACE-D54ABE806163}"/>
                    </a:ext>
                  </a:extLst>
                </p:cNvPr>
                <p:cNvSpPr/>
                <p:nvPr/>
              </p:nvSpPr>
              <p:spPr>
                <a:xfrm>
                  <a:off x="6865509" y="2382009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802F4EA9-DCF5-536E-38DC-6B3AA0310D5F}"/>
                    </a:ext>
                  </a:extLst>
                </p:cNvPr>
                <p:cNvSpPr/>
                <p:nvPr/>
              </p:nvSpPr>
              <p:spPr>
                <a:xfrm>
                  <a:off x="6865509" y="2382009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80 w 286062"/>
                    <a:gd name="connsiteY2" fmla="*/ 87364 h 257456"/>
                    <a:gd name="connsiteX3" fmla="*/ 136280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40 w 286062"/>
                    <a:gd name="connsiteY5" fmla="*/ 144061 h 257456"/>
                    <a:gd name="connsiteX6" fmla="*/ 43940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5 w 286062"/>
                    <a:gd name="connsiteY9" fmla="*/ 165630 h 257456"/>
                    <a:gd name="connsiteX10" fmla="*/ 241551 w 286062"/>
                    <a:gd name="connsiteY10" fmla="*/ 165630 h 257456"/>
                    <a:gd name="connsiteX11" fmla="*/ 241551 w 286062"/>
                    <a:gd name="connsiteY11" fmla="*/ 144061 h 257456"/>
                    <a:gd name="connsiteX12" fmla="*/ 188515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6043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4A3C9A2F-B57D-21F4-17C7-2893456311AA}"/>
                    </a:ext>
                  </a:extLst>
                </p:cNvPr>
                <p:cNvSpPr/>
                <p:nvPr/>
              </p:nvSpPr>
              <p:spPr>
                <a:xfrm>
                  <a:off x="6868369" y="2384584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8 h 252307"/>
                    <a:gd name="connsiteX3" fmla="*/ 0 w 280341"/>
                    <a:gd name="connsiteY3" fmla="*/ 252308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8"/>
                      </a:lnTo>
                      <a:lnTo>
                        <a:pt x="0" y="252308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A96367FE-F8F1-912D-C99F-1CE3FC2F017D}"/>
                    </a:ext>
                  </a:extLst>
                </p:cNvPr>
                <p:cNvSpPr/>
                <p:nvPr/>
              </p:nvSpPr>
              <p:spPr>
                <a:xfrm>
                  <a:off x="6868369" y="2384584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5DDE56C0-2399-A1BA-BAD4-668CE4150F1A}"/>
                    </a:ext>
                  </a:extLst>
                </p:cNvPr>
                <p:cNvSpPr/>
                <p:nvPr/>
              </p:nvSpPr>
              <p:spPr>
                <a:xfrm>
                  <a:off x="6865509" y="2382009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7EF36E0E-6FEC-C62D-C7C7-37145DD7C0B8}"/>
                    </a:ext>
                  </a:extLst>
                </p:cNvPr>
                <p:cNvSpPr/>
                <p:nvPr/>
              </p:nvSpPr>
              <p:spPr>
                <a:xfrm>
                  <a:off x="6865509" y="2382009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80 w 286062"/>
                    <a:gd name="connsiteY2" fmla="*/ 87364 h 257456"/>
                    <a:gd name="connsiteX3" fmla="*/ 136280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40 w 286062"/>
                    <a:gd name="connsiteY5" fmla="*/ 144061 h 257456"/>
                    <a:gd name="connsiteX6" fmla="*/ 43940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5 w 286062"/>
                    <a:gd name="connsiteY9" fmla="*/ 165630 h 257456"/>
                    <a:gd name="connsiteX10" fmla="*/ 241551 w 286062"/>
                    <a:gd name="connsiteY10" fmla="*/ 165630 h 257456"/>
                    <a:gd name="connsiteX11" fmla="*/ 241551 w 286062"/>
                    <a:gd name="connsiteY11" fmla="*/ 144061 h 257456"/>
                    <a:gd name="connsiteX12" fmla="*/ 188515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6043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470EA0C2-7D04-6006-C330-4B410C422C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14139" y="2679515"/>
                <a:ext cx="183080" cy="97261"/>
              </a:xfrm>
              <a:custGeom>
                <a:avLst/>
                <a:gdLst>
                  <a:gd name="connsiteX0" fmla="*/ -1 w 183080"/>
                  <a:gd name="connsiteY0" fmla="*/ -1 h 97261"/>
                  <a:gd name="connsiteX1" fmla="*/ 183080 w 183080"/>
                  <a:gd name="connsiteY1" fmla="*/ -1 h 97261"/>
                  <a:gd name="connsiteX2" fmla="*/ 183080 w 183080"/>
                  <a:gd name="connsiteY2" fmla="*/ 97261 h 97261"/>
                  <a:gd name="connsiteX3" fmla="*/ -1 w 183080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080" h="97261">
                    <a:moveTo>
                      <a:pt x="-1" y="-1"/>
                    </a:moveTo>
                    <a:lnTo>
                      <a:pt x="183080" y="-1"/>
                    </a:lnTo>
                    <a:lnTo>
                      <a:pt x="183080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14679570-A59E-29C4-D92E-299C2B1C00DC}"/>
                </a:ext>
              </a:extLst>
            </p:cNvPr>
            <p:cNvGrpSpPr/>
            <p:nvPr/>
          </p:nvGrpSpPr>
          <p:grpSpPr>
            <a:xfrm>
              <a:off x="7437634" y="2367706"/>
              <a:ext cx="286062" cy="426233"/>
              <a:chOff x="7437634" y="2367706"/>
              <a:chExt cx="286062" cy="426233"/>
            </a:xfrm>
          </p:grpSpPr>
          <p:grpSp>
            <p:nvGrpSpPr>
              <p:cNvPr id="104" name="Graphic 2">
                <a:extLst>
                  <a:ext uri="{FF2B5EF4-FFF2-40B4-BE49-F238E27FC236}">
                    <a16:creationId xmlns:a16="http://schemas.microsoft.com/office/drawing/2014/main" id="{C298A8E2-4E2D-9715-CA59-ADE54E243709}"/>
                  </a:ext>
                </a:extLst>
              </p:cNvPr>
              <p:cNvGrpSpPr/>
              <p:nvPr/>
            </p:nvGrpSpPr>
            <p:grpSpPr>
              <a:xfrm>
                <a:off x="7437634" y="2367706"/>
                <a:ext cx="286062" cy="286062"/>
                <a:chOff x="7437634" y="2367706"/>
                <a:chExt cx="286062" cy="286062"/>
              </a:xfrm>
            </p:grpSpPr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2678EB3F-07BA-FE5F-AB03-63B20982AEEB}"/>
                    </a:ext>
                  </a:extLst>
                </p:cNvPr>
                <p:cNvSpPr/>
                <p:nvPr/>
              </p:nvSpPr>
              <p:spPr>
                <a:xfrm>
                  <a:off x="7437634" y="2367706"/>
                  <a:ext cx="286062" cy="286062"/>
                </a:xfrm>
                <a:custGeom>
                  <a:avLst/>
                  <a:gdLst>
                    <a:gd name="connsiteX0" fmla="*/ 0 w 286062"/>
                    <a:gd name="connsiteY0" fmla="*/ 85819 h 286062"/>
                    <a:gd name="connsiteX1" fmla="*/ 85819 w 286062"/>
                    <a:gd name="connsiteY1" fmla="*/ 0 h 286062"/>
                    <a:gd name="connsiteX2" fmla="*/ 200244 w 286062"/>
                    <a:gd name="connsiteY2" fmla="*/ 0 h 286062"/>
                    <a:gd name="connsiteX3" fmla="*/ 286063 w 286062"/>
                    <a:gd name="connsiteY3" fmla="*/ 85819 h 286062"/>
                    <a:gd name="connsiteX4" fmla="*/ 286063 w 286062"/>
                    <a:gd name="connsiteY4" fmla="*/ 200244 h 286062"/>
                    <a:gd name="connsiteX5" fmla="*/ 200244 w 286062"/>
                    <a:gd name="connsiteY5" fmla="*/ 286063 h 286062"/>
                    <a:gd name="connsiteX6" fmla="*/ 85819 w 286062"/>
                    <a:gd name="connsiteY6" fmla="*/ 286063 h 286062"/>
                    <a:gd name="connsiteX7" fmla="*/ 0 w 286062"/>
                    <a:gd name="connsiteY7" fmla="*/ 200244 h 28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6062" h="286062">
                      <a:moveTo>
                        <a:pt x="0" y="85819"/>
                      </a:moveTo>
                      <a:cubicBezTo>
                        <a:pt x="0" y="38447"/>
                        <a:pt x="38447" y="0"/>
                        <a:pt x="85819" y="0"/>
                      </a:cubicBezTo>
                      <a:lnTo>
                        <a:pt x="200244" y="0"/>
                      </a:lnTo>
                      <a:cubicBezTo>
                        <a:pt x="247616" y="0"/>
                        <a:pt x="286063" y="38447"/>
                        <a:pt x="286063" y="85819"/>
                      </a:cubicBezTo>
                      <a:lnTo>
                        <a:pt x="286063" y="200244"/>
                      </a:lnTo>
                      <a:cubicBezTo>
                        <a:pt x="286063" y="247616"/>
                        <a:pt x="247616" y="286063"/>
                        <a:pt x="200244" y="286063"/>
                      </a:cubicBezTo>
                      <a:lnTo>
                        <a:pt x="85819" y="286063"/>
                      </a:lnTo>
                      <a:cubicBezTo>
                        <a:pt x="38447" y="286063"/>
                        <a:pt x="0" y="247616"/>
                        <a:pt x="0" y="200244"/>
                      </a:cubicBezTo>
                      <a:close/>
                    </a:path>
                  </a:pathLst>
                </a:custGeom>
                <a:solidFill>
                  <a:srgbClr val="C2E0AE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470FE158-8805-B92D-2D05-09D31DBB03D6}"/>
                    </a:ext>
                  </a:extLst>
                </p:cNvPr>
                <p:cNvSpPr/>
                <p:nvPr/>
              </p:nvSpPr>
              <p:spPr>
                <a:xfrm>
                  <a:off x="7512011" y="2442083"/>
                  <a:ext cx="137310" cy="137310"/>
                </a:xfrm>
                <a:custGeom>
                  <a:avLst/>
                  <a:gdLst>
                    <a:gd name="connsiteX0" fmla="*/ 0 w 137310"/>
                    <a:gd name="connsiteY0" fmla="*/ 0 h 137310"/>
                    <a:gd name="connsiteX1" fmla="*/ 137310 w 137310"/>
                    <a:gd name="connsiteY1" fmla="*/ 0 h 137310"/>
                    <a:gd name="connsiteX2" fmla="*/ 137310 w 137310"/>
                    <a:gd name="connsiteY2" fmla="*/ 137310 h 137310"/>
                    <a:gd name="connsiteX3" fmla="*/ 0 w 137310"/>
                    <a:gd name="connsiteY3" fmla="*/ 13731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310" h="137310">
                      <a:moveTo>
                        <a:pt x="0" y="0"/>
                      </a:moveTo>
                      <a:lnTo>
                        <a:pt x="137310" y="0"/>
                      </a:lnTo>
                      <a:lnTo>
                        <a:pt x="137310" y="137310"/>
                      </a:lnTo>
                      <a:lnTo>
                        <a:pt x="0" y="137310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E337B4C6-F53B-90D6-EA10-9A18A010797C}"/>
                    </a:ext>
                  </a:extLst>
                </p:cNvPr>
                <p:cNvSpPr/>
                <p:nvPr/>
              </p:nvSpPr>
              <p:spPr>
                <a:xfrm>
                  <a:off x="7512011" y="2442083"/>
                  <a:ext cx="137310" cy="137310"/>
                </a:xfrm>
                <a:custGeom>
                  <a:avLst/>
                  <a:gdLst>
                    <a:gd name="connsiteX0" fmla="*/ 27748 w 137310"/>
                    <a:gd name="connsiteY0" fmla="*/ 0 h 137310"/>
                    <a:gd name="connsiteX1" fmla="*/ 109848 w 137310"/>
                    <a:gd name="connsiteY1" fmla="*/ 0 h 137310"/>
                    <a:gd name="connsiteX2" fmla="*/ 137310 w 137310"/>
                    <a:gd name="connsiteY2" fmla="*/ 27748 h 137310"/>
                    <a:gd name="connsiteX3" fmla="*/ 137310 w 137310"/>
                    <a:gd name="connsiteY3" fmla="*/ 109791 h 137310"/>
                    <a:gd name="connsiteX4" fmla="*/ 109848 w 137310"/>
                    <a:gd name="connsiteY4" fmla="*/ 137310 h 137310"/>
                    <a:gd name="connsiteX5" fmla="*/ 27748 w 137310"/>
                    <a:gd name="connsiteY5" fmla="*/ 137310 h 137310"/>
                    <a:gd name="connsiteX6" fmla="*/ 0 w 137310"/>
                    <a:gd name="connsiteY6" fmla="*/ 109791 h 137310"/>
                    <a:gd name="connsiteX7" fmla="*/ 0 w 137310"/>
                    <a:gd name="connsiteY7" fmla="*/ 27748 h 137310"/>
                    <a:gd name="connsiteX8" fmla="*/ 27748 w 137310"/>
                    <a:gd name="connsiteY8" fmla="*/ 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7310" h="137310">
                      <a:moveTo>
                        <a:pt x="27748" y="0"/>
                      </a:moveTo>
                      <a:cubicBezTo>
                        <a:pt x="109848" y="0"/>
                        <a:pt x="109848" y="0"/>
                        <a:pt x="109848" y="0"/>
                      </a:cubicBezTo>
                      <a:cubicBezTo>
                        <a:pt x="124952" y="0"/>
                        <a:pt x="137310" y="12587"/>
                        <a:pt x="137310" y="27748"/>
                      </a:cubicBezTo>
                      <a:cubicBezTo>
                        <a:pt x="137310" y="109791"/>
                        <a:pt x="137310" y="109791"/>
                        <a:pt x="137310" y="109791"/>
                      </a:cubicBezTo>
                      <a:cubicBezTo>
                        <a:pt x="137310" y="124895"/>
                        <a:pt x="124952" y="137310"/>
                        <a:pt x="109848" y="137310"/>
                      </a:cubicBezTo>
                      <a:cubicBezTo>
                        <a:pt x="27748" y="137310"/>
                        <a:pt x="27748" y="137310"/>
                        <a:pt x="27748" y="137310"/>
                      </a:cubicBezTo>
                      <a:cubicBezTo>
                        <a:pt x="12644" y="137310"/>
                        <a:pt x="0" y="124895"/>
                        <a:pt x="0" y="109791"/>
                      </a:cubicBezTo>
                      <a:cubicBezTo>
                        <a:pt x="0" y="27748"/>
                        <a:pt x="0" y="27748"/>
                        <a:pt x="0" y="27748"/>
                      </a:cubicBezTo>
                      <a:cubicBezTo>
                        <a:pt x="0" y="12587"/>
                        <a:pt x="12644" y="0"/>
                        <a:pt x="277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BAFA3291-2D4D-E768-E37E-7DF7C0300598}"/>
                    </a:ext>
                  </a:extLst>
                </p:cNvPr>
                <p:cNvSpPr/>
                <p:nvPr/>
              </p:nvSpPr>
              <p:spPr>
                <a:xfrm>
                  <a:off x="7467671" y="250501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E6E42E2F-7C1B-ACE6-0D61-59E29A39E804}"/>
                    </a:ext>
                  </a:extLst>
                </p:cNvPr>
                <p:cNvSpPr/>
                <p:nvPr/>
              </p:nvSpPr>
              <p:spPr>
                <a:xfrm>
                  <a:off x="7682218" y="250501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4F2BDF43-71BB-2E6D-0933-6D25D87F60CE}"/>
                    </a:ext>
                  </a:extLst>
                </p:cNvPr>
                <p:cNvSpPr/>
                <p:nvPr/>
              </p:nvSpPr>
              <p:spPr>
                <a:xfrm>
                  <a:off x="7574945" y="2397743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AC065963-A4A9-CAF3-2EFF-A79499485D13}"/>
                    </a:ext>
                  </a:extLst>
                </p:cNvPr>
                <p:cNvSpPr/>
                <p:nvPr/>
              </p:nvSpPr>
              <p:spPr>
                <a:xfrm>
                  <a:off x="7574945" y="2612290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288E1708-4CA0-FC0A-698F-886143088249}"/>
                    </a:ext>
                  </a:extLst>
                </p:cNvPr>
                <p:cNvSpPr/>
                <p:nvPr/>
              </p:nvSpPr>
              <p:spPr>
                <a:xfrm>
                  <a:off x="7486265" y="2416337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0BE767E8-D6D9-8850-4455-342332D908C6}"/>
                    </a:ext>
                  </a:extLst>
                </p:cNvPr>
                <p:cNvSpPr/>
                <p:nvPr/>
              </p:nvSpPr>
              <p:spPr>
                <a:xfrm>
                  <a:off x="7663624" y="2416337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989FAD8F-C66A-90BB-AA0E-2028F96EA10B}"/>
                    </a:ext>
                  </a:extLst>
                </p:cNvPr>
                <p:cNvSpPr/>
                <p:nvPr/>
              </p:nvSpPr>
              <p:spPr>
                <a:xfrm>
                  <a:off x="7663624" y="259369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516F8D56-2563-60FE-B74E-54E69D074163}"/>
                    </a:ext>
                  </a:extLst>
                </p:cNvPr>
                <p:cNvSpPr/>
                <p:nvPr/>
              </p:nvSpPr>
              <p:spPr>
                <a:xfrm>
                  <a:off x="7486265" y="259369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467B1B2A-2370-2FB4-68F8-B511B492C5A6}"/>
                    </a:ext>
                  </a:extLst>
                </p:cNvPr>
                <p:cNvSpPr/>
                <p:nvPr/>
              </p:nvSpPr>
              <p:spPr>
                <a:xfrm>
                  <a:off x="7509150" y="2439222"/>
                  <a:ext cx="143031" cy="143031"/>
                </a:xfrm>
                <a:custGeom>
                  <a:avLst/>
                  <a:gdLst>
                    <a:gd name="connsiteX0" fmla="*/ 0 w 143031"/>
                    <a:gd name="connsiteY0" fmla="*/ 0 h 143031"/>
                    <a:gd name="connsiteX1" fmla="*/ 143031 w 143031"/>
                    <a:gd name="connsiteY1" fmla="*/ 0 h 143031"/>
                    <a:gd name="connsiteX2" fmla="*/ 143031 w 143031"/>
                    <a:gd name="connsiteY2" fmla="*/ 143031 h 143031"/>
                    <a:gd name="connsiteX3" fmla="*/ 0 w 143031"/>
                    <a:gd name="connsiteY3" fmla="*/ 143031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031" h="143031">
                      <a:moveTo>
                        <a:pt x="0" y="0"/>
                      </a:moveTo>
                      <a:lnTo>
                        <a:pt x="143031" y="0"/>
                      </a:lnTo>
                      <a:lnTo>
                        <a:pt x="143031" y="143031"/>
                      </a:lnTo>
                      <a:lnTo>
                        <a:pt x="0" y="143031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4E3A3BFF-DE1C-90A8-6C23-B5399DA7E9F4}"/>
                    </a:ext>
                  </a:extLst>
                </p:cNvPr>
                <p:cNvSpPr/>
                <p:nvPr/>
              </p:nvSpPr>
              <p:spPr>
                <a:xfrm>
                  <a:off x="7509150" y="2439222"/>
                  <a:ext cx="143031" cy="143031"/>
                </a:xfrm>
                <a:custGeom>
                  <a:avLst/>
                  <a:gdLst>
                    <a:gd name="connsiteX0" fmla="*/ 71973 w 143031"/>
                    <a:gd name="connsiteY0" fmla="*/ 2975 h 143031"/>
                    <a:gd name="connsiteX1" fmla="*/ 48917 w 143031"/>
                    <a:gd name="connsiteY1" fmla="*/ 32897 h 143031"/>
                    <a:gd name="connsiteX2" fmla="*/ 67454 w 143031"/>
                    <a:gd name="connsiteY2" fmla="*/ 32897 h 143031"/>
                    <a:gd name="connsiteX3" fmla="*/ 67454 w 143031"/>
                    <a:gd name="connsiteY3" fmla="*/ 45656 h 143031"/>
                    <a:gd name="connsiteX4" fmla="*/ 40278 w 143031"/>
                    <a:gd name="connsiteY4" fmla="*/ 70600 h 143031"/>
                    <a:gd name="connsiteX5" fmla="*/ 3490 w 143031"/>
                    <a:gd name="connsiteY5" fmla="*/ 70600 h 143031"/>
                    <a:gd name="connsiteX6" fmla="*/ 3490 w 143031"/>
                    <a:gd name="connsiteY6" fmla="*/ 84961 h 143031"/>
                    <a:gd name="connsiteX7" fmla="*/ 40278 w 143031"/>
                    <a:gd name="connsiteY7" fmla="*/ 84961 h 143031"/>
                    <a:gd name="connsiteX8" fmla="*/ 72030 w 143031"/>
                    <a:gd name="connsiteY8" fmla="*/ 110363 h 143031"/>
                    <a:gd name="connsiteX9" fmla="*/ 103726 w 143031"/>
                    <a:gd name="connsiteY9" fmla="*/ 84961 h 143031"/>
                    <a:gd name="connsiteX10" fmla="*/ 140514 w 143031"/>
                    <a:gd name="connsiteY10" fmla="*/ 84961 h 143031"/>
                    <a:gd name="connsiteX11" fmla="*/ 140514 w 143031"/>
                    <a:gd name="connsiteY11" fmla="*/ 70600 h 143031"/>
                    <a:gd name="connsiteX12" fmla="*/ 103726 w 143031"/>
                    <a:gd name="connsiteY12" fmla="*/ 70600 h 143031"/>
                    <a:gd name="connsiteX13" fmla="*/ 76550 w 143031"/>
                    <a:gd name="connsiteY13" fmla="*/ 45656 h 143031"/>
                    <a:gd name="connsiteX14" fmla="*/ 76550 w 143031"/>
                    <a:gd name="connsiteY14" fmla="*/ 32897 h 143031"/>
                    <a:gd name="connsiteX15" fmla="*/ 95030 w 143031"/>
                    <a:gd name="connsiteY15" fmla="*/ 32897 h 143031"/>
                    <a:gd name="connsiteX16" fmla="*/ 72030 w 143031"/>
                    <a:gd name="connsiteY16" fmla="*/ 54695 h 143031"/>
                    <a:gd name="connsiteX17" fmla="*/ 95145 w 143031"/>
                    <a:gd name="connsiteY17" fmla="*/ 77809 h 143031"/>
                    <a:gd name="connsiteX18" fmla="*/ 72030 w 143031"/>
                    <a:gd name="connsiteY18" fmla="*/ 100980 h 143031"/>
                    <a:gd name="connsiteX19" fmla="*/ 48860 w 143031"/>
                    <a:gd name="connsiteY19" fmla="*/ 77809 h 143031"/>
                    <a:gd name="connsiteX20" fmla="*/ 72030 w 143031"/>
                    <a:gd name="connsiteY20" fmla="*/ 54695 h 143031"/>
                    <a:gd name="connsiteX21" fmla="*/ 28950 w 143031"/>
                    <a:gd name="connsiteY21" fmla="*/ 0 h 143031"/>
                    <a:gd name="connsiteX22" fmla="*/ 114425 w 143031"/>
                    <a:gd name="connsiteY22" fmla="*/ 0 h 143031"/>
                    <a:gd name="connsiteX23" fmla="*/ 143031 w 143031"/>
                    <a:gd name="connsiteY23" fmla="*/ 28892 h 143031"/>
                    <a:gd name="connsiteX24" fmla="*/ 143031 w 143031"/>
                    <a:gd name="connsiteY24" fmla="*/ 114368 h 143031"/>
                    <a:gd name="connsiteX25" fmla="*/ 114425 w 143031"/>
                    <a:gd name="connsiteY25" fmla="*/ 143031 h 143031"/>
                    <a:gd name="connsiteX26" fmla="*/ 28950 w 143031"/>
                    <a:gd name="connsiteY26" fmla="*/ 143031 h 143031"/>
                    <a:gd name="connsiteX27" fmla="*/ 0 w 143031"/>
                    <a:gd name="connsiteY27" fmla="*/ 114368 h 143031"/>
                    <a:gd name="connsiteX28" fmla="*/ 0 w 143031"/>
                    <a:gd name="connsiteY28" fmla="*/ 28892 h 143031"/>
                    <a:gd name="connsiteX29" fmla="*/ 28950 w 143031"/>
                    <a:gd name="connsiteY29" fmla="*/ 0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43031" h="143031">
                      <a:moveTo>
                        <a:pt x="71973" y="2975"/>
                      </a:moveTo>
                      <a:lnTo>
                        <a:pt x="48917" y="32897"/>
                      </a:lnTo>
                      <a:lnTo>
                        <a:pt x="67454" y="32897"/>
                      </a:lnTo>
                      <a:lnTo>
                        <a:pt x="67454" y="45656"/>
                      </a:lnTo>
                      <a:cubicBezTo>
                        <a:pt x="54066" y="47486"/>
                        <a:pt x="43253" y="57613"/>
                        <a:pt x="40278" y="70600"/>
                      </a:cubicBezTo>
                      <a:lnTo>
                        <a:pt x="3490" y="70600"/>
                      </a:lnTo>
                      <a:lnTo>
                        <a:pt x="3490" y="84961"/>
                      </a:lnTo>
                      <a:lnTo>
                        <a:pt x="40278" y="84961"/>
                      </a:lnTo>
                      <a:cubicBezTo>
                        <a:pt x="43539" y="99493"/>
                        <a:pt x="56526" y="110363"/>
                        <a:pt x="72030" y="110363"/>
                      </a:cubicBezTo>
                      <a:cubicBezTo>
                        <a:pt x="87478" y="110363"/>
                        <a:pt x="100466" y="99493"/>
                        <a:pt x="103726" y="84961"/>
                      </a:cubicBezTo>
                      <a:lnTo>
                        <a:pt x="140514" y="84961"/>
                      </a:lnTo>
                      <a:lnTo>
                        <a:pt x="140514" y="70600"/>
                      </a:lnTo>
                      <a:lnTo>
                        <a:pt x="103726" y="70600"/>
                      </a:lnTo>
                      <a:cubicBezTo>
                        <a:pt x="100751" y="57613"/>
                        <a:pt x="89938" y="47544"/>
                        <a:pt x="76550" y="45656"/>
                      </a:cubicBezTo>
                      <a:lnTo>
                        <a:pt x="76550" y="32897"/>
                      </a:lnTo>
                      <a:lnTo>
                        <a:pt x="95030" y="32897"/>
                      </a:lnTo>
                      <a:close/>
                      <a:moveTo>
                        <a:pt x="72030" y="54695"/>
                      </a:moveTo>
                      <a:cubicBezTo>
                        <a:pt x="84846" y="54695"/>
                        <a:pt x="95145" y="64993"/>
                        <a:pt x="95145" y="77809"/>
                      </a:cubicBezTo>
                      <a:cubicBezTo>
                        <a:pt x="95145" y="90682"/>
                        <a:pt x="84846" y="100980"/>
                        <a:pt x="72030" y="100980"/>
                      </a:cubicBezTo>
                      <a:cubicBezTo>
                        <a:pt x="59158" y="100980"/>
                        <a:pt x="48860" y="90682"/>
                        <a:pt x="48860" y="77809"/>
                      </a:cubicBezTo>
                      <a:cubicBezTo>
                        <a:pt x="48860" y="64993"/>
                        <a:pt x="59158" y="54695"/>
                        <a:pt x="72030" y="54695"/>
                      </a:cubicBezTo>
                      <a:close/>
                      <a:moveTo>
                        <a:pt x="28950" y="0"/>
                      </a:moveTo>
                      <a:lnTo>
                        <a:pt x="114425" y="0"/>
                      </a:lnTo>
                      <a:cubicBezTo>
                        <a:pt x="130159" y="0"/>
                        <a:pt x="143031" y="13159"/>
                        <a:pt x="143031" y="28892"/>
                      </a:cubicBezTo>
                      <a:lnTo>
                        <a:pt x="143031" y="114368"/>
                      </a:lnTo>
                      <a:cubicBezTo>
                        <a:pt x="143031" y="130101"/>
                        <a:pt x="130159" y="143031"/>
                        <a:pt x="114425" y="143031"/>
                      </a:cubicBezTo>
                      <a:lnTo>
                        <a:pt x="28950" y="143031"/>
                      </a:lnTo>
                      <a:cubicBezTo>
                        <a:pt x="13159" y="143031"/>
                        <a:pt x="0" y="130101"/>
                        <a:pt x="0" y="114368"/>
                      </a:cubicBezTo>
                      <a:lnTo>
                        <a:pt x="0" y="28892"/>
                      </a:lnTo>
                      <a:cubicBezTo>
                        <a:pt x="0" y="13159"/>
                        <a:pt x="13159" y="0"/>
                        <a:pt x="28950" y="0"/>
                      </a:cubicBezTo>
                      <a:close/>
                    </a:path>
                  </a:pathLst>
                </a:custGeom>
                <a:solidFill>
                  <a:srgbClr val="6ABD4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67AC0FC6-68C7-B76D-03AF-B377F71858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4823" y="2696679"/>
                <a:ext cx="205965" cy="97261"/>
              </a:xfrm>
              <a:custGeom>
                <a:avLst/>
                <a:gdLst>
                  <a:gd name="connsiteX0" fmla="*/ -1 w 205965"/>
                  <a:gd name="connsiteY0" fmla="*/ -1 h 97261"/>
                  <a:gd name="connsiteX1" fmla="*/ 205965 w 205965"/>
                  <a:gd name="connsiteY1" fmla="*/ -1 h 97261"/>
                  <a:gd name="connsiteX2" fmla="*/ 205965 w 205965"/>
                  <a:gd name="connsiteY2" fmla="*/ 97261 h 97261"/>
                  <a:gd name="connsiteX3" fmla="*/ -1 w 205965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965" h="97261">
                    <a:moveTo>
                      <a:pt x="-1" y="-1"/>
                    </a:moveTo>
                    <a:lnTo>
                      <a:pt x="205965" y="-1"/>
                    </a:lnTo>
                    <a:lnTo>
                      <a:pt x="205965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119" name="Graphic 2">
              <a:extLst>
                <a:ext uri="{FF2B5EF4-FFF2-40B4-BE49-F238E27FC236}">
                  <a16:creationId xmlns:a16="http://schemas.microsoft.com/office/drawing/2014/main" id="{C7500554-960A-2E33-CF58-E3E8D03C455E}"/>
                </a:ext>
              </a:extLst>
            </p:cNvPr>
            <p:cNvGrpSpPr/>
            <p:nvPr/>
          </p:nvGrpSpPr>
          <p:grpSpPr>
            <a:xfrm>
              <a:off x="7723697" y="2367706"/>
              <a:ext cx="286062" cy="426233"/>
              <a:chOff x="7723697" y="2367706"/>
              <a:chExt cx="286062" cy="426233"/>
            </a:xfrm>
          </p:grpSpPr>
          <p:grpSp>
            <p:nvGrpSpPr>
              <p:cNvPr id="120" name="Graphic 2">
                <a:extLst>
                  <a:ext uri="{FF2B5EF4-FFF2-40B4-BE49-F238E27FC236}">
                    <a16:creationId xmlns:a16="http://schemas.microsoft.com/office/drawing/2014/main" id="{2FCB0015-7A58-2D29-D335-07FB6578751E}"/>
                  </a:ext>
                </a:extLst>
              </p:cNvPr>
              <p:cNvGrpSpPr/>
              <p:nvPr/>
            </p:nvGrpSpPr>
            <p:grpSpPr>
              <a:xfrm>
                <a:off x="7723697" y="2367706"/>
                <a:ext cx="286062" cy="286062"/>
                <a:chOff x="7723697" y="2367706"/>
                <a:chExt cx="286062" cy="286062"/>
              </a:xfrm>
            </p:grpSpPr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15AD4978-9416-A927-B64E-556BBA43E41D}"/>
                    </a:ext>
                  </a:extLst>
                </p:cNvPr>
                <p:cNvSpPr/>
                <p:nvPr/>
              </p:nvSpPr>
              <p:spPr>
                <a:xfrm>
                  <a:off x="7723697" y="2367706"/>
                  <a:ext cx="286062" cy="286062"/>
                </a:xfrm>
                <a:custGeom>
                  <a:avLst/>
                  <a:gdLst>
                    <a:gd name="connsiteX0" fmla="*/ 0 w 286062"/>
                    <a:gd name="connsiteY0" fmla="*/ 85819 h 286062"/>
                    <a:gd name="connsiteX1" fmla="*/ 85819 w 286062"/>
                    <a:gd name="connsiteY1" fmla="*/ 0 h 286062"/>
                    <a:gd name="connsiteX2" fmla="*/ 200244 w 286062"/>
                    <a:gd name="connsiteY2" fmla="*/ 0 h 286062"/>
                    <a:gd name="connsiteX3" fmla="*/ 286063 w 286062"/>
                    <a:gd name="connsiteY3" fmla="*/ 85819 h 286062"/>
                    <a:gd name="connsiteX4" fmla="*/ 286063 w 286062"/>
                    <a:gd name="connsiteY4" fmla="*/ 200244 h 286062"/>
                    <a:gd name="connsiteX5" fmla="*/ 200244 w 286062"/>
                    <a:gd name="connsiteY5" fmla="*/ 286063 h 286062"/>
                    <a:gd name="connsiteX6" fmla="*/ 85819 w 286062"/>
                    <a:gd name="connsiteY6" fmla="*/ 286063 h 286062"/>
                    <a:gd name="connsiteX7" fmla="*/ 0 w 286062"/>
                    <a:gd name="connsiteY7" fmla="*/ 200244 h 28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6062" h="286062">
                      <a:moveTo>
                        <a:pt x="0" y="85819"/>
                      </a:moveTo>
                      <a:cubicBezTo>
                        <a:pt x="0" y="38447"/>
                        <a:pt x="38447" y="0"/>
                        <a:pt x="85819" y="0"/>
                      </a:cubicBezTo>
                      <a:lnTo>
                        <a:pt x="200244" y="0"/>
                      </a:lnTo>
                      <a:cubicBezTo>
                        <a:pt x="247616" y="0"/>
                        <a:pt x="286063" y="38447"/>
                        <a:pt x="286063" y="85819"/>
                      </a:cubicBezTo>
                      <a:lnTo>
                        <a:pt x="286063" y="200244"/>
                      </a:lnTo>
                      <a:cubicBezTo>
                        <a:pt x="286063" y="247616"/>
                        <a:pt x="247616" y="286063"/>
                        <a:pt x="200244" y="286063"/>
                      </a:cubicBezTo>
                      <a:lnTo>
                        <a:pt x="85819" y="286063"/>
                      </a:lnTo>
                      <a:cubicBezTo>
                        <a:pt x="38447" y="286063"/>
                        <a:pt x="0" y="247616"/>
                        <a:pt x="0" y="200244"/>
                      </a:cubicBezTo>
                      <a:close/>
                    </a:path>
                  </a:pathLst>
                </a:custGeom>
                <a:solidFill>
                  <a:srgbClr val="C2E0AE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B00984A7-9CF4-78B2-0970-D52661393E79}"/>
                    </a:ext>
                  </a:extLst>
                </p:cNvPr>
                <p:cNvSpPr/>
                <p:nvPr/>
              </p:nvSpPr>
              <p:spPr>
                <a:xfrm>
                  <a:off x="7798074" y="2442083"/>
                  <a:ext cx="137310" cy="137310"/>
                </a:xfrm>
                <a:custGeom>
                  <a:avLst/>
                  <a:gdLst>
                    <a:gd name="connsiteX0" fmla="*/ 0 w 137310"/>
                    <a:gd name="connsiteY0" fmla="*/ 0 h 137310"/>
                    <a:gd name="connsiteX1" fmla="*/ 137310 w 137310"/>
                    <a:gd name="connsiteY1" fmla="*/ 0 h 137310"/>
                    <a:gd name="connsiteX2" fmla="*/ 137310 w 137310"/>
                    <a:gd name="connsiteY2" fmla="*/ 137310 h 137310"/>
                    <a:gd name="connsiteX3" fmla="*/ 0 w 137310"/>
                    <a:gd name="connsiteY3" fmla="*/ 13731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310" h="137310">
                      <a:moveTo>
                        <a:pt x="0" y="0"/>
                      </a:moveTo>
                      <a:lnTo>
                        <a:pt x="137310" y="0"/>
                      </a:lnTo>
                      <a:lnTo>
                        <a:pt x="137310" y="137310"/>
                      </a:lnTo>
                      <a:lnTo>
                        <a:pt x="0" y="137310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13138E08-D5DB-6B8B-0356-ED35802214C3}"/>
                    </a:ext>
                  </a:extLst>
                </p:cNvPr>
                <p:cNvSpPr/>
                <p:nvPr/>
              </p:nvSpPr>
              <p:spPr>
                <a:xfrm>
                  <a:off x="7798074" y="2442083"/>
                  <a:ext cx="137310" cy="137310"/>
                </a:xfrm>
                <a:custGeom>
                  <a:avLst/>
                  <a:gdLst>
                    <a:gd name="connsiteX0" fmla="*/ 27748 w 137310"/>
                    <a:gd name="connsiteY0" fmla="*/ 0 h 137310"/>
                    <a:gd name="connsiteX1" fmla="*/ 109848 w 137310"/>
                    <a:gd name="connsiteY1" fmla="*/ 0 h 137310"/>
                    <a:gd name="connsiteX2" fmla="*/ 137310 w 137310"/>
                    <a:gd name="connsiteY2" fmla="*/ 27748 h 137310"/>
                    <a:gd name="connsiteX3" fmla="*/ 137310 w 137310"/>
                    <a:gd name="connsiteY3" fmla="*/ 109791 h 137310"/>
                    <a:gd name="connsiteX4" fmla="*/ 109848 w 137310"/>
                    <a:gd name="connsiteY4" fmla="*/ 137310 h 137310"/>
                    <a:gd name="connsiteX5" fmla="*/ 27748 w 137310"/>
                    <a:gd name="connsiteY5" fmla="*/ 137310 h 137310"/>
                    <a:gd name="connsiteX6" fmla="*/ 0 w 137310"/>
                    <a:gd name="connsiteY6" fmla="*/ 109791 h 137310"/>
                    <a:gd name="connsiteX7" fmla="*/ 0 w 137310"/>
                    <a:gd name="connsiteY7" fmla="*/ 27748 h 137310"/>
                    <a:gd name="connsiteX8" fmla="*/ 27748 w 137310"/>
                    <a:gd name="connsiteY8" fmla="*/ 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7310" h="137310">
                      <a:moveTo>
                        <a:pt x="27748" y="0"/>
                      </a:moveTo>
                      <a:cubicBezTo>
                        <a:pt x="109848" y="0"/>
                        <a:pt x="109848" y="0"/>
                        <a:pt x="109848" y="0"/>
                      </a:cubicBezTo>
                      <a:cubicBezTo>
                        <a:pt x="124952" y="0"/>
                        <a:pt x="137310" y="12587"/>
                        <a:pt x="137310" y="27748"/>
                      </a:cubicBezTo>
                      <a:cubicBezTo>
                        <a:pt x="137310" y="109791"/>
                        <a:pt x="137310" y="109791"/>
                        <a:pt x="137310" y="109791"/>
                      </a:cubicBezTo>
                      <a:cubicBezTo>
                        <a:pt x="137310" y="124895"/>
                        <a:pt x="124952" y="137310"/>
                        <a:pt x="109848" y="137310"/>
                      </a:cubicBezTo>
                      <a:cubicBezTo>
                        <a:pt x="27748" y="137310"/>
                        <a:pt x="27748" y="137310"/>
                        <a:pt x="27748" y="137310"/>
                      </a:cubicBezTo>
                      <a:cubicBezTo>
                        <a:pt x="12644" y="137310"/>
                        <a:pt x="0" y="124895"/>
                        <a:pt x="0" y="109791"/>
                      </a:cubicBezTo>
                      <a:cubicBezTo>
                        <a:pt x="0" y="27748"/>
                        <a:pt x="0" y="27748"/>
                        <a:pt x="0" y="27748"/>
                      </a:cubicBezTo>
                      <a:cubicBezTo>
                        <a:pt x="0" y="12587"/>
                        <a:pt x="12644" y="0"/>
                        <a:pt x="277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99C36CD5-7BE2-4CD3-835D-8F0D47CDAA82}"/>
                    </a:ext>
                  </a:extLst>
                </p:cNvPr>
                <p:cNvSpPr/>
                <p:nvPr/>
              </p:nvSpPr>
              <p:spPr>
                <a:xfrm>
                  <a:off x="7753734" y="250501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987448DF-8364-6CC3-5D52-C89FB9FD3E36}"/>
                    </a:ext>
                  </a:extLst>
                </p:cNvPr>
                <p:cNvSpPr/>
                <p:nvPr/>
              </p:nvSpPr>
              <p:spPr>
                <a:xfrm>
                  <a:off x="7968281" y="250501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395AC793-0D3F-FF3A-02CD-EDE6509FF893}"/>
                    </a:ext>
                  </a:extLst>
                </p:cNvPr>
                <p:cNvSpPr/>
                <p:nvPr/>
              </p:nvSpPr>
              <p:spPr>
                <a:xfrm>
                  <a:off x="7861007" y="2397743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6247C2A4-52FC-BC01-1153-66C2A01DC231}"/>
                    </a:ext>
                  </a:extLst>
                </p:cNvPr>
                <p:cNvSpPr/>
                <p:nvPr/>
              </p:nvSpPr>
              <p:spPr>
                <a:xfrm>
                  <a:off x="7861007" y="2612290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2C3A73D6-1F5C-8D69-81EC-6727AABBF72D}"/>
                    </a:ext>
                  </a:extLst>
                </p:cNvPr>
                <p:cNvSpPr/>
                <p:nvPr/>
              </p:nvSpPr>
              <p:spPr>
                <a:xfrm>
                  <a:off x="7772328" y="2416337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3B2B520B-5B8E-978C-6C9E-8E6CAB8DF87B}"/>
                    </a:ext>
                  </a:extLst>
                </p:cNvPr>
                <p:cNvSpPr/>
                <p:nvPr/>
              </p:nvSpPr>
              <p:spPr>
                <a:xfrm>
                  <a:off x="7949687" y="2416337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1EB82C65-9ED6-FD95-19E4-C6B95618D245}"/>
                    </a:ext>
                  </a:extLst>
                </p:cNvPr>
                <p:cNvSpPr/>
                <p:nvPr/>
              </p:nvSpPr>
              <p:spPr>
                <a:xfrm>
                  <a:off x="7949687" y="259369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42C9A26D-0A15-99E4-7E19-B0AE6285848F}"/>
                    </a:ext>
                  </a:extLst>
                </p:cNvPr>
                <p:cNvSpPr/>
                <p:nvPr/>
              </p:nvSpPr>
              <p:spPr>
                <a:xfrm>
                  <a:off x="7772328" y="259369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DB699A7E-E60B-3753-BFA1-558B83719636}"/>
                    </a:ext>
                  </a:extLst>
                </p:cNvPr>
                <p:cNvSpPr/>
                <p:nvPr/>
              </p:nvSpPr>
              <p:spPr>
                <a:xfrm>
                  <a:off x="7795213" y="2439222"/>
                  <a:ext cx="143031" cy="143031"/>
                </a:xfrm>
                <a:custGeom>
                  <a:avLst/>
                  <a:gdLst>
                    <a:gd name="connsiteX0" fmla="*/ 0 w 143031"/>
                    <a:gd name="connsiteY0" fmla="*/ 0 h 143031"/>
                    <a:gd name="connsiteX1" fmla="*/ 143031 w 143031"/>
                    <a:gd name="connsiteY1" fmla="*/ 0 h 143031"/>
                    <a:gd name="connsiteX2" fmla="*/ 143031 w 143031"/>
                    <a:gd name="connsiteY2" fmla="*/ 143031 h 143031"/>
                    <a:gd name="connsiteX3" fmla="*/ 0 w 143031"/>
                    <a:gd name="connsiteY3" fmla="*/ 143031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031" h="143031">
                      <a:moveTo>
                        <a:pt x="0" y="0"/>
                      </a:moveTo>
                      <a:lnTo>
                        <a:pt x="143031" y="0"/>
                      </a:lnTo>
                      <a:lnTo>
                        <a:pt x="143031" y="143031"/>
                      </a:lnTo>
                      <a:lnTo>
                        <a:pt x="0" y="143031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BCB00E73-9180-A154-0534-D617DC5AB196}"/>
                    </a:ext>
                  </a:extLst>
                </p:cNvPr>
                <p:cNvSpPr/>
                <p:nvPr/>
              </p:nvSpPr>
              <p:spPr>
                <a:xfrm>
                  <a:off x="7795213" y="2439222"/>
                  <a:ext cx="143031" cy="143031"/>
                </a:xfrm>
                <a:custGeom>
                  <a:avLst/>
                  <a:gdLst>
                    <a:gd name="connsiteX0" fmla="*/ 71973 w 143031"/>
                    <a:gd name="connsiteY0" fmla="*/ 2975 h 143031"/>
                    <a:gd name="connsiteX1" fmla="*/ 48917 w 143031"/>
                    <a:gd name="connsiteY1" fmla="*/ 32897 h 143031"/>
                    <a:gd name="connsiteX2" fmla="*/ 67454 w 143031"/>
                    <a:gd name="connsiteY2" fmla="*/ 32897 h 143031"/>
                    <a:gd name="connsiteX3" fmla="*/ 67454 w 143031"/>
                    <a:gd name="connsiteY3" fmla="*/ 45656 h 143031"/>
                    <a:gd name="connsiteX4" fmla="*/ 40278 w 143031"/>
                    <a:gd name="connsiteY4" fmla="*/ 70600 h 143031"/>
                    <a:gd name="connsiteX5" fmla="*/ 3490 w 143031"/>
                    <a:gd name="connsiteY5" fmla="*/ 70600 h 143031"/>
                    <a:gd name="connsiteX6" fmla="*/ 3490 w 143031"/>
                    <a:gd name="connsiteY6" fmla="*/ 84961 h 143031"/>
                    <a:gd name="connsiteX7" fmla="*/ 40278 w 143031"/>
                    <a:gd name="connsiteY7" fmla="*/ 84961 h 143031"/>
                    <a:gd name="connsiteX8" fmla="*/ 72030 w 143031"/>
                    <a:gd name="connsiteY8" fmla="*/ 110363 h 143031"/>
                    <a:gd name="connsiteX9" fmla="*/ 103726 w 143031"/>
                    <a:gd name="connsiteY9" fmla="*/ 84961 h 143031"/>
                    <a:gd name="connsiteX10" fmla="*/ 140514 w 143031"/>
                    <a:gd name="connsiteY10" fmla="*/ 84961 h 143031"/>
                    <a:gd name="connsiteX11" fmla="*/ 140514 w 143031"/>
                    <a:gd name="connsiteY11" fmla="*/ 70600 h 143031"/>
                    <a:gd name="connsiteX12" fmla="*/ 103726 w 143031"/>
                    <a:gd name="connsiteY12" fmla="*/ 70600 h 143031"/>
                    <a:gd name="connsiteX13" fmla="*/ 76550 w 143031"/>
                    <a:gd name="connsiteY13" fmla="*/ 45656 h 143031"/>
                    <a:gd name="connsiteX14" fmla="*/ 76550 w 143031"/>
                    <a:gd name="connsiteY14" fmla="*/ 32897 h 143031"/>
                    <a:gd name="connsiteX15" fmla="*/ 95030 w 143031"/>
                    <a:gd name="connsiteY15" fmla="*/ 32897 h 143031"/>
                    <a:gd name="connsiteX16" fmla="*/ 72030 w 143031"/>
                    <a:gd name="connsiteY16" fmla="*/ 54695 h 143031"/>
                    <a:gd name="connsiteX17" fmla="*/ 95145 w 143031"/>
                    <a:gd name="connsiteY17" fmla="*/ 77809 h 143031"/>
                    <a:gd name="connsiteX18" fmla="*/ 72030 w 143031"/>
                    <a:gd name="connsiteY18" fmla="*/ 100980 h 143031"/>
                    <a:gd name="connsiteX19" fmla="*/ 48860 w 143031"/>
                    <a:gd name="connsiteY19" fmla="*/ 77809 h 143031"/>
                    <a:gd name="connsiteX20" fmla="*/ 72030 w 143031"/>
                    <a:gd name="connsiteY20" fmla="*/ 54695 h 143031"/>
                    <a:gd name="connsiteX21" fmla="*/ 28950 w 143031"/>
                    <a:gd name="connsiteY21" fmla="*/ 0 h 143031"/>
                    <a:gd name="connsiteX22" fmla="*/ 114425 w 143031"/>
                    <a:gd name="connsiteY22" fmla="*/ 0 h 143031"/>
                    <a:gd name="connsiteX23" fmla="*/ 143031 w 143031"/>
                    <a:gd name="connsiteY23" fmla="*/ 28892 h 143031"/>
                    <a:gd name="connsiteX24" fmla="*/ 143031 w 143031"/>
                    <a:gd name="connsiteY24" fmla="*/ 114368 h 143031"/>
                    <a:gd name="connsiteX25" fmla="*/ 114425 w 143031"/>
                    <a:gd name="connsiteY25" fmla="*/ 143031 h 143031"/>
                    <a:gd name="connsiteX26" fmla="*/ 28950 w 143031"/>
                    <a:gd name="connsiteY26" fmla="*/ 143031 h 143031"/>
                    <a:gd name="connsiteX27" fmla="*/ 0 w 143031"/>
                    <a:gd name="connsiteY27" fmla="*/ 114368 h 143031"/>
                    <a:gd name="connsiteX28" fmla="*/ 0 w 143031"/>
                    <a:gd name="connsiteY28" fmla="*/ 28892 h 143031"/>
                    <a:gd name="connsiteX29" fmla="*/ 28950 w 143031"/>
                    <a:gd name="connsiteY29" fmla="*/ 0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43031" h="143031">
                      <a:moveTo>
                        <a:pt x="71973" y="2975"/>
                      </a:moveTo>
                      <a:lnTo>
                        <a:pt x="48917" y="32897"/>
                      </a:lnTo>
                      <a:lnTo>
                        <a:pt x="67454" y="32897"/>
                      </a:lnTo>
                      <a:lnTo>
                        <a:pt x="67454" y="45656"/>
                      </a:lnTo>
                      <a:cubicBezTo>
                        <a:pt x="54066" y="47486"/>
                        <a:pt x="43253" y="57613"/>
                        <a:pt x="40278" y="70600"/>
                      </a:cubicBezTo>
                      <a:lnTo>
                        <a:pt x="3490" y="70600"/>
                      </a:lnTo>
                      <a:lnTo>
                        <a:pt x="3490" y="84961"/>
                      </a:lnTo>
                      <a:lnTo>
                        <a:pt x="40278" y="84961"/>
                      </a:lnTo>
                      <a:cubicBezTo>
                        <a:pt x="43539" y="99493"/>
                        <a:pt x="56526" y="110363"/>
                        <a:pt x="72030" y="110363"/>
                      </a:cubicBezTo>
                      <a:cubicBezTo>
                        <a:pt x="87478" y="110363"/>
                        <a:pt x="100466" y="99493"/>
                        <a:pt x="103726" y="84961"/>
                      </a:cubicBezTo>
                      <a:lnTo>
                        <a:pt x="140514" y="84961"/>
                      </a:lnTo>
                      <a:lnTo>
                        <a:pt x="140514" y="70600"/>
                      </a:lnTo>
                      <a:lnTo>
                        <a:pt x="103726" y="70600"/>
                      </a:lnTo>
                      <a:cubicBezTo>
                        <a:pt x="100751" y="57613"/>
                        <a:pt x="89938" y="47544"/>
                        <a:pt x="76550" y="45656"/>
                      </a:cubicBezTo>
                      <a:lnTo>
                        <a:pt x="76550" y="32897"/>
                      </a:lnTo>
                      <a:lnTo>
                        <a:pt x="95030" y="32897"/>
                      </a:lnTo>
                      <a:close/>
                      <a:moveTo>
                        <a:pt x="72030" y="54695"/>
                      </a:moveTo>
                      <a:cubicBezTo>
                        <a:pt x="84846" y="54695"/>
                        <a:pt x="95145" y="64993"/>
                        <a:pt x="95145" y="77809"/>
                      </a:cubicBezTo>
                      <a:cubicBezTo>
                        <a:pt x="95145" y="90682"/>
                        <a:pt x="84846" y="100980"/>
                        <a:pt x="72030" y="100980"/>
                      </a:cubicBezTo>
                      <a:cubicBezTo>
                        <a:pt x="59158" y="100980"/>
                        <a:pt x="48860" y="90682"/>
                        <a:pt x="48860" y="77809"/>
                      </a:cubicBezTo>
                      <a:cubicBezTo>
                        <a:pt x="48860" y="64993"/>
                        <a:pt x="59158" y="54695"/>
                        <a:pt x="72030" y="54695"/>
                      </a:cubicBezTo>
                      <a:close/>
                      <a:moveTo>
                        <a:pt x="28950" y="0"/>
                      </a:moveTo>
                      <a:lnTo>
                        <a:pt x="114425" y="0"/>
                      </a:lnTo>
                      <a:cubicBezTo>
                        <a:pt x="130159" y="0"/>
                        <a:pt x="143031" y="13159"/>
                        <a:pt x="143031" y="28892"/>
                      </a:cubicBezTo>
                      <a:lnTo>
                        <a:pt x="143031" y="114368"/>
                      </a:lnTo>
                      <a:cubicBezTo>
                        <a:pt x="143031" y="130101"/>
                        <a:pt x="130159" y="143031"/>
                        <a:pt x="114425" y="143031"/>
                      </a:cubicBezTo>
                      <a:lnTo>
                        <a:pt x="28950" y="143031"/>
                      </a:lnTo>
                      <a:cubicBezTo>
                        <a:pt x="13159" y="143031"/>
                        <a:pt x="0" y="130101"/>
                        <a:pt x="0" y="114368"/>
                      </a:cubicBezTo>
                      <a:lnTo>
                        <a:pt x="0" y="28892"/>
                      </a:lnTo>
                      <a:cubicBezTo>
                        <a:pt x="0" y="13159"/>
                        <a:pt x="13159" y="0"/>
                        <a:pt x="28950" y="0"/>
                      </a:cubicBezTo>
                      <a:close/>
                    </a:path>
                  </a:pathLst>
                </a:custGeom>
                <a:solidFill>
                  <a:srgbClr val="6ABD4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134" name="Picture 133">
                <a:extLst>
                  <a:ext uri="{FF2B5EF4-FFF2-40B4-BE49-F238E27FC236}">
                    <a16:creationId xmlns:a16="http://schemas.microsoft.com/office/drawing/2014/main" id="{2527F33A-AA32-525C-BBA3-737E5EF7D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63746" y="2696679"/>
                <a:ext cx="200244" cy="97261"/>
              </a:xfrm>
              <a:custGeom>
                <a:avLst/>
                <a:gdLst>
                  <a:gd name="connsiteX0" fmla="*/ -1 w 200244"/>
                  <a:gd name="connsiteY0" fmla="*/ -1 h 97261"/>
                  <a:gd name="connsiteX1" fmla="*/ 200244 w 200244"/>
                  <a:gd name="connsiteY1" fmla="*/ -1 h 97261"/>
                  <a:gd name="connsiteX2" fmla="*/ 200244 w 200244"/>
                  <a:gd name="connsiteY2" fmla="*/ 97261 h 97261"/>
                  <a:gd name="connsiteX3" fmla="*/ -1 w 200244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244" h="97261">
                    <a:moveTo>
                      <a:pt x="-1" y="-1"/>
                    </a:moveTo>
                    <a:lnTo>
                      <a:pt x="200244" y="-1"/>
                    </a:lnTo>
                    <a:lnTo>
                      <a:pt x="200244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135" name="Graphic 2">
              <a:extLst>
                <a:ext uri="{FF2B5EF4-FFF2-40B4-BE49-F238E27FC236}">
                  <a16:creationId xmlns:a16="http://schemas.microsoft.com/office/drawing/2014/main" id="{2292E8F9-85F5-2818-5558-20E284733CA1}"/>
                </a:ext>
              </a:extLst>
            </p:cNvPr>
            <p:cNvGrpSpPr/>
            <p:nvPr/>
          </p:nvGrpSpPr>
          <p:grpSpPr>
            <a:xfrm>
              <a:off x="9872030" y="359545"/>
              <a:ext cx="194522" cy="357578"/>
              <a:chOff x="9872030" y="359545"/>
              <a:chExt cx="194522" cy="357578"/>
            </a:xfrm>
          </p:grpSpPr>
          <p:grpSp>
            <p:nvGrpSpPr>
              <p:cNvPr id="136" name="Graphic 2">
                <a:extLst>
                  <a:ext uri="{FF2B5EF4-FFF2-40B4-BE49-F238E27FC236}">
                    <a16:creationId xmlns:a16="http://schemas.microsoft.com/office/drawing/2014/main" id="{897F033A-16EF-53EF-4E9D-4378DE32161E}"/>
                  </a:ext>
                </a:extLst>
              </p:cNvPr>
              <p:cNvGrpSpPr/>
              <p:nvPr/>
            </p:nvGrpSpPr>
            <p:grpSpPr>
              <a:xfrm>
                <a:off x="9872030" y="359545"/>
                <a:ext cx="102982" cy="102982"/>
                <a:chOff x="9872030" y="359545"/>
                <a:chExt cx="102982" cy="102982"/>
              </a:xfrm>
            </p:grpSpPr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820B0B1C-F8F4-A51B-1E20-4CD93A07EDFA}"/>
                    </a:ext>
                  </a:extLst>
                </p:cNvPr>
                <p:cNvSpPr/>
                <p:nvPr/>
              </p:nvSpPr>
              <p:spPr>
                <a:xfrm>
                  <a:off x="9888787" y="376709"/>
                  <a:ext cx="69467" cy="22112"/>
                </a:xfrm>
                <a:custGeom>
                  <a:avLst/>
                  <a:gdLst>
                    <a:gd name="connsiteX0" fmla="*/ 15359 w 69467"/>
                    <a:gd name="connsiteY0" fmla="*/ 13623 h 22112"/>
                    <a:gd name="connsiteX1" fmla="*/ 13134 w 69467"/>
                    <a:gd name="connsiteY1" fmla="*/ 10219 h 22112"/>
                    <a:gd name="connsiteX2" fmla="*/ 21000 w 69467"/>
                    <a:gd name="connsiteY2" fmla="*/ 6374 h 22112"/>
                    <a:gd name="connsiteX3" fmla="*/ 23426 w 69467"/>
                    <a:gd name="connsiteY3" fmla="*/ 10974 h 22112"/>
                    <a:gd name="connsiteX4" fmla="*/ 26802 w 69467"/>
                    <a:gd name="connsiteY4" fmla="*/ 9195 h 22112"/>
                    <a:gd name="connsiteX5" fmla="*/ 24725 w 69467"/>
                    <a:gd name="connsiteY5" fmla="*/ 5259 h 22112"/>
                    <a:gd name="connsiteX6" fmla="*/ 34554 w 69467"/>
                    <a:gd name="connsiteY6" fmla="*/ 3897 h 22112"/>
                    <a:gd name="connsiteX7" fmla="*/ 34554 w 69467"/>
                    <a:gd name="connsiteY7" fmla="*/ 8314 h 22112"/>
                    <a:gd name="connsiteX8" fmla="*/ 38370 w 69467"/>
                    <a:gd name="connsiteY8" fmla="*/ 8314 h 22112"/>
                    <a:gd name="connsiteX9" fmla="*/ 38370 w 69467"/>
                    <a:gd name="connsiteY9" fmla="*/ 3897 h 22112"/>
                    <a:gd name="connsiteX10" fmla="*/ 47902 w 69467"/>
                    <a:gd name="connsiteY10" fmla="*/ 5178 h 22112"/>
                    <a:gd name="connsiteX11" fmla="*/ 46077 w 69467"/>
                    <a:gd name="connsiteY11" fmla="*/ 9092 h 22112"/>
                    <a:gd name="connsiteX12" fmla="*/ 49532 w 69467"/>
                    <a:gd name="connsiteY12" fmla="*/ 10705 h 22112"/>
                    <a:gd name="connsiteX13" fmla="*/ 51603 w 69467"/>
                    <a:gd name="connsiteY13" fmla="*/ 6266 h 22112"/>
                    <a:gd name="connsiteX14" fmla="*/ 60134 w 69467"/>
                    <a:gd name="connsiteY14" fmla="*/ 10453 h 22112"/>
                    <a:gd name="connsiteX15" fmla="*/ 57674 w 69467"/>
                    <a:gd name="connsiteY15" fmla="*/ 13469 h 22112"/>
                    <a:gd name="connsiteX16" fmla="*/ 60632 w 69467"/>
                    <a:gd name="connsiteY16" fmla="*/ 15877 h 22112"/>
                    <a:gd name="connsiteX17" fmla="*/ 63160 w 69467"/>
                    <a:gd name="connsiteY17" fmla="*/ 12771 h 22112"/>
                    <a:gd name="connsiteX18" fmla="*/ 66536 w 69467"/>
                    <a:gd name="connsiteY18" fmla="*/ 16512 h 22112"/>
                    <a:gd name="connsiteX19" fmla="*/ 66559 w 69467"/>
                    <a:gd name="connsiteY19" fmla="*/ 16547 h 22112"/>
                    <a:gd name="connsiteX20" fmla="*/ 64099 w 69467"/>
                    <a:gd name="connsiteY20" fmla="*/ 19899 h 22112"/>
                    <a:gd name="connsiteX21" fmla="*/ 67171 w 69467"/>
                    <a:gd name="connsiteY21" fmla="*/ 22159 h 22112"/>
                    <a:gd name="connsiteX22" fmla="*/ 71193 w 69467"/>
                    <a:gd name="connsiteY22" fmla="*/ 16684 h 22112"/>
                    <a:gd name="connsiteX23" fmla="*/ 69734 w 69467"/>
                    <a:gd name="connsiteY23" fmla="*/ 14441 h 22112"/>
                    <a:gd name="connsiteX24" fmla="*/ 64053 w 69467"/>
                    <a:gd name="connsiteY24" fmla="*/ 8577 h 22112"/>
                    <a:gd name="connsiteX25" fmla="*/ 51134 w 69467"/>
                    <a:gd name="connsiteY25" fmla="*/ 2112 h 22112"/>
                    <a:gd name="connsiteX26" fmla="*/ 36459 w 69467"/>
                    <a:gd name="connsiteY26" fmla="*/ 47 h 22112"/>
                    <a:gd name="connsiteX27" fmla="*/ 9392 w 69467"/>
                    <a:gd name="connsiteY27" fmla="*/ 8171 h 22112"/>
                    <a:gd name="connsiteX28" fmla="*/ 3184 w 69467"/>
                    <a:gd name="connsiteY28" fmla="*/ 14430 h 22112"/>
                    <a:gd name="connsiteX29" fmla="*/ 1726 w 69467"/>
                    <a:gd name="connsiteY29" fmla="*/ 16672 h 22112"/>
                    <a:gd name="connsiteX30" fmla="*/ 5748 w 69467"/>
                    <a:gd name="connsiteY30" fmla="*/ 22148 h 22112"/>
                    <a:gd name="connsiteX31" fmla="*/ 8820 w 69467"/>
                    <a:gd name="connsiteY31" fmla="*/ 19888 h 22112"/>
                    <a:gd name="connsiteX32" fmla="*/ 6360 w 69467"/>
                    <a:gd name="connsiteY32" fmla="*/ 16535 h 22112"/>
                    <a:gd name="connsiteX33" fmla="*/ 6383 w 69467"/>
                    <a:gd name="connsiteY33" fmla="*/ 16501 h 22112"/>
                    <a:gd name="connsiteX34" fmla="*/ 10073 w 69467"/>
                    <a:gd name="connsiteY34" fmla="*/ 12490 h 22112"/>
                    <a:gd name="connsiteX35" fmla="*/ 12173 w 69467"/>
                    <a:gd name="connsiteY35" fmla="*/ 15706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5359" y="13623"/>
                      </a:moveTo>
                      <a:lnTo>
                        <a:pt x="13134" y="10219"/>
                      </a:lnTo>
                      <a:cubicBezTo>
                        <a:pt x="15291" y="8811"/>
                        <a:pt x="17911" y="7461"/>
                        <a:pt x="21000" y="6374"/>
                      </a:cubicBezTo>
                      <a:lnTo>
                        <a:pt x="23426" y="10974"/>
                      </a:lnTo>
                      <a:lnTo>
                        <a:pt x="26802" y="9195"/>
                      </a:lnTo>
                      <a:lnTo>
                        <a:pt x="24725" y="5259"/>
                      </a:lnTo>
                      <a:cubicBezTo>
                        <a:pt x="27660" y="4521"/>
                        <a:pt x="30933" y="4028"/>
                        <a:pt x="34554" y="3897"/>
                      </a:cubicBezTo>
                      <a:lnTo>
                        <a:pt x="34554" y="8314"/>
                      </a:lnTo>
                      <a:lnTo>
                        <a:pt x="38370" y="8314"/>
                      </a:lnTo>
                      <a:lnTo>
                        <a:pt x="38370" y="3897"/>
                      </a:lnTo>
                      <a:cubicBezTo>
                        <a:pt x="41583" y="4000"/>
                        <a:pt x="44776" y="4429"/>
                        <a:pt x="47902" y="5178"/>
                      </a:cubicBezTo>
                      <a:lnTo>
                        <a:pt x="46077" y="9092"/>
                      </a:lnTo>
                      <a:lnTo>
                        <a:pt x="49532" y="10705"/>
                      </a:lnTo>
                      <a:lnTo>
                        <a:pt x="51603" y="6266"/>
                      </a:lnTo>
                      <a:cubicBezTo>
                        <a:pt x="54616" y="7286"/>
                        <a:pt x="57484" y="8693"/>
                        <a:pt x="60134" y="10453"/>
                      </a:cubicBezTo>
                      <a:lnTo>
                        <a:pt x="57674" y="13469"/>
                      </a:lnTo>
                      <a:lnTo>
                        <a:pt x="60632" y="15877"/>
                      </a:lnTo>
                      <a:lnTo>
                        <a:pt x="63160" y="12771"/>
                      </a:lnTo>
                      <a:cubicBezTo>
                        <a:pt x="64745" y="14161"/>
                        <a:pt x="65861" y="15471"/>
                        <a:pt x="66536" y="16512"/>
                      </a:cubicBezTo>
                      <a:lnTo>
                        <a:pt x="66559" y="16547"/>
                      </a:lnTo>
                      <a:lnTo>
                        <a:pt x="64099" y="19899"/>
                      </a:lnTo>
                      <a:lnTo>
                        <a:pt x="67171" y="22159"/>
                      </a:lnTo>
                      <a:lnTo>
                        <a:pt x="71193" y="16684"/>
                      </a:lnTo>
                      <a:lnTo>
                        <a:pt x="69734" y="14441"/>
                      </a:lnTo>
                      <a:cubicBezTo>
                        <a:pt x="68590" y="12685"/>
                        <a:pt x="66685" y="10596"/>
                        <a:pt x="64053" y="8577"/>
                      </a:cubicBezTo>
                      <a:cubicBezTo>
                        <a:pt x="60866" y="6134"/>
                        <a:pt x="56564" y="3737"/>
                        <a:pt x="51134" y="2112"/>
                      </a:cubicBezTo>
                      <a:cubicBezTo>
                        <a:pt x="46912" y="842"/>
                        <a:pt x="42020" y="47"/>
                        <a:pt x="36459" y="47"/>
                      </a:cubicBezTo>
                      <a:cubicBezTo>
                        <a:pt x="24113" y="47"/>
                        <a:pt x="15096" y="3971"/>
                        <a:pt x="9392" y="8171"/>
                      </a:cubicBezTo>
                      <a:cubicBezTo>
                        <a:pt x="6480" y="10316"/>
                        <a:pt x="4397" y="12559"/>
                        <a:pt x="3184" y="14430"/>
                      </a:cubicBezTo>
                      <a:lnTo>
                        <a:pt x="1726" y="16672"/>
                      </a:lnTo>
                      <a:lnTo>
                        <a:pt x="5748" y="22148"/>
                      </a:lnTo>
                      <a:lnTo>
                        <a:pt x="8820" y="19888"/>
                      </a:lnTo>
                      <a:lnTo>
                        <a:pt x="6360" y="16535"/>
                      </a:lnTo>
                      <a:lnTo>
                        <a:pt x="6383" y="16501"/>
                      </a:lnTo>
                      <a:cubicBezTo>
                        <a:pt x="7103" y="15391"/>
                        <a:pt x="8322" y="13972"/>
                        <a:pt x="10073" y="12490"/>
                      </a:cubicBezTo>
                      <a:lnTo>
                        <a:pt x="12173" y="15706"/>
                      </a:lnTo>
                      <a:close/>
                    </a:path>
                  </a:pathLst>
                </a:custGeom>
                <a:gradFill>
                  <a:gsLst>
                    <a:gs pos="9000">
                      <a:srgbClr val="32BEDD"/>
                    </a:gs>
                    <a:gs pos="100000">
                      <a:srgbClr val="50E6FF"/>
                    </a:gs>
                  </a:gsLst>
                  <a:lin ang="162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38" name="Graphic 2">
                  <a:extLst>
                    <a:ext uri="{FF2B5EF4-FFF2-40B4-BE49-F238E27FC236}">
                      <a16:creationId xmlns:a16="http://schemas.microsoft.com/office/drawing/2014/main" id="{20100868-A7C0-8771-4368-D46B8C57DC06}"/>
                    </a:ext>
                  </a:extLst>
                </p:cNvPr>
                <p:cNvGrpSpPr/>
                <p:nvPr/>
              </p:nvGrpSpPr>
              <p:grpSpPr>
                <a:xfrm>
                  <a:off x="9872030" y="359545"/>
                  <a:ext cx="102982" cy="102982"/>
                  <a:chOff x="9872030" y="359545"/>
                  <a:chExt cx="102982" cy="102982"/>
                </a:xfrm>
              </p:grpSpPr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DFB79598-1451-F256-4051-CD4AA10F13D9}"/>
                      </a:ext>
                    </a:extLst>
                  </p:cNvPr>
                  <p:cNvSpPr/>
                  <p:nvPr/>
                </p:nvSpPr>
                <p:spPr>
                  <a:xfrm>
                    <a:off x="9883472" y="370987"/>
                    <a:ext cx="80097" cy="49586"/>
                  </a:xfrm>
                  <a:custGeom>
                    <a:avLst/>
                    <a:gdLst>
                      <a:gd name="connsiteX0" fmla="*/ 1726 w 80097"/>
                      <a:gd name="connsiteY0" fmla="*/ 47 h 49586"/>
                      <a:gd name="connsiteX1" fmla="*/ 81823 w 80097"/>
                      <a:gd name="connsiteY1" fmla="*/ 47 h 49586"/>
                      <a:gd name="connsiteX2" fmla="*/ 81823 w 80097"/>
                      <a:gd name="connsiteY2" fmla="*/ 49633 h 49586"/>
                      <a:gd name="connsiteX3" fmla="*/ 44681 w 80097"/>
                      <a:gd name="connsiteY3" fmla="*/ 49633 h 49586"/>
                      <a:gd name="connsiteX4" fmla="*/ 28083 w 80097"/>
                      <a:gd name="connsiteY4" fmla="*/ 25661 h 49586"/>
                      <a:gd name="connsiteX5" fmla="*/ 24948 w 80097"/>
                      <a:gd name="connsiteY5" fmla="*/ 27829 h 49586"/>
                      <a:gd name="connsiteX6" fmla="*/ 40041 w 80097"/>
                      <a:gd name="connsiteY6" fmla="*/ 49627 h 49586"/>
                      <a:gd name="connsiteX7" fmla="*/ 1726 w 80097"/>
                      <a:gd name="connsiteY7" fmla="*/ 49627 h 49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0097" h="49586">
                        <a:moveTo>
                          <a:pt x="1726" y="47"/>
                        </a:moveTo>
                        <a:lnTo>
                          <a:pt x="81823" y="47"/>
                        </a:lnTo>
                        <a:lnTo>
                          <a:pt x="81823" y="49633"/>
                        </a:lnTo>
                        <a:lnTo>
                          <a:pt x="44681" y="49633"/>
                        </a:lnTo>
                        <a:lnTo>
                          <a:pt x="28083" y="25661"/>
                        </a:lnTo>
                        <a:lnTo>
                          <a:pt x="24948" y="27829"/>
                        </a:lnTo>
                        <a:lnTo>
                          <a:pt x="40041" y="49627"/>
                        </a:lnTo>
                        <a:lnTo>
                          <a:pt x="1726" y="49627"/>
                        </a:lnTo>
                        <a:close/>
                      </a:path>
                    </a:pathLst>
                  </a:custGeom>
                  <a:gradFill>
                    <a:gsLst>
                      <a:gs pos="9000">
                        <a:srgbClr val="32BEDD"/>
                      </a:gs>
                      <a:gs pos="100000">
                        <a:srgbClr val="50E6FF"/>
                      </a:gs>
                    </a:gsLst>
                    <a:lin ang="16200000" scaled="1"/>
                  </a:gra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40" name="Freeform: Shape 139">
                    <a:extLst>
                      <a:ext uri="{FF2B5EF4-FFF2-40B4-BE49-F238E27FC236}">
                        <a16:creationId xmlns:a16="http://schemas.microsoft.com/office/drawing/2014/main" id="{A7F0D5D8-C5EA-78ED-4A8E-03206172BB98}"/>
                      </a:ext>
                    </a:extLst>
                  </p:cNvPr>
                  <p:cNvSpPr/>
                  <p:nvPr/>
                </p:nvSpPr>
                <p:spPr>
                  <a:xfrm>
                    <a:off x="9872030" y="359545"/>
                    <a:ext cx="102982" cy="102982"/>
                  </a:xfrm>
                  <a:custGeom>
                    <a:avLst/>
                    <a:gdLst>
                      <a:gd name="connsiteX0" fmla="*/ 13168 w 102982"/>
                      <a:gd name="connsiteY0" fmla="*/ 47 h 102982"/>
                      <a:gd name="connsiteX1" fmla="*/ 1726 w 102982"/>
                      <a:gd name="connsiteY1" fmla="*/ 11489 h 102982"/>
                      <a:gd name="connsiteX2" fmla="*/ 1726 w 102982"/>
                      <a:gd name="connsiteY2" fmla="*/ 91587 h 102982"/>
                      <a:gd name="connsiteX3" fmla="*/ 13168 w 102982"/>
                      <a:gd name="connsiteY3" fmla="*/ 103029 h 102982"/>
                      <a:gd name="connsiteX4" fmla="*/ 93266 w 102982"/>
                      <a:gd name="connsiteY4" fmla="*/ 103029 h 102982"/>
                      <a:gd name="connsiteX5" fmla="*/ 104708 w 102982"/>
                      <a:gd name="connsiteY5" fmla="*/ 91587 h 102982"/>
                      <a:gd name="connsiteX6" fmla="*/ 104708 w 102982"/>
                      <a:gd name="connsiteY6" fmla="*/ 11489 h 102982"/>
                      <a:gd name="connsiteX7" fmla="*/ 93266 w 102982"/>
                      <a:gd name="connsiteY7" fmla="*/ 47 h 102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982" h="102982">
                        <a:moveTo>
                          <a:pt x="13168" y="47"/>
                        </a:moveTo>
                        <a:cubicBezTo>
                          <a:pt x="6848" y="47"/>
                          <a:pt x="1726" y="5169"/>
                          <a:pt x="1726" y="11489"/>
                        </a:cubicBezTo>
                        <a:lnTo>
                          <a:pt x="1726" y="91587"/>
                        </a:lnTo>
                        <a:cubicBezTo>
                          <a:pt x="1726" y="97906"/>
                          <a:pt x="6848" y="103029"/>
                          <a:pt x="13168" y="103029"/>
                        </a:cubicBezTo>
                        <a:lnTo>
                          <a:pt x="93266" y="103029"/>
                        </a:lnTo>
                        <a:cubicBezTo>
                          <a:pt x="99585" y="103029"/>
                          <a:pt x="104708" y="97906"/>
                          <a:pt x="104708" y="91587"/>
                        </a:cubicBezTo>
                        <a:lnTo>
                          <a:pt x="104708" y="11489"/>
                        </a:lnTo>
                        <a:cubicBezTo>
                          <a:pt x="104708" y="5169"/>
                          <a:pt x="99585" y="47"/>
                          <a:pt x="93266" y="47"/>
                        </a:cubicBezTo>
                        <a:close/>
                      </a:path>
                    </a:pathLst>
                  </a:custGeom>
                  <a:gradFill>
                    <a:gsLst>
                      <a:gs pos="9000">
                        <a:srgbClr val="32BEDD"/>
                      </a:gs>
                      <a:gs pos="100000">
                        <a:srgbClr val="50E6FF"/>
                      </a:gs>
                    </a:gsLst>
                    <a:lin ang="16200000" scaled="1"/>
                  </a:gra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14746D38-759D-A337-0D35-85075094989A}"/>
                    </a:ext>
                  </a:extLst>
                </p:cNvPr>
                <p:cNvSpPr/>
                <p:nvPr/>
              </p:nvSpPr>
              <p:spPr>
                <a:xfrm>
                  <a:off x="9888787" y="376709"/>
                  <a:ext cx="69467" cy="22112"/>
                </a:xfrm>
                <a:custGeom>
                  <a:avLst/>
                  <a:gdLst>
                    <a:gd name="connsiteX0" fmla="*/ 15359 w 69467"/>
                    <a:gd name="connsiteY0" fmla="*/ 13623 h 22112"/>
                    <a:gd name="connsiteX1" fmla="*/ 13134 w 69467"/>
                    <a:gd name="connsiteY1" fmla="*/ 10219 h 22112"/>
                    <a:gd name="connsiteX2" fmla="*/ 21000 w 69467"/>
                    <a:gd name="connsiteY2" fmla="*/ 6374 h 22112"/>
                    <a:gd name="connsiteX3" fmla="*/ 23426 w 69467"/>
                    <a:gd name="connsiteY3" fmla="*/ 10974 h 22112"/>
                    <a:gd name="connsiteX4" fmla="*/ 26802 w 69467"/>
                    <a:gd name="connsiteY4" fmla="*/ 9195 h 22112"/>
                    <a:gd name="connsiteX5" fmla="*/ 24725 w 69467"/>
                    <a:gd name="connsiteY5" fmla="*/ 5259 h 22112"/>
                    <a:gd name="connsiteX6" fmla="*/ 34554 w 69467"/>
                    <a:gd name="connsiteY6" fmla="*/ 3897 h 22112"/>
                    <a:gd name="connsiteX7" fmla="*/ 34554 w 69467"/>
                    <a:gd name="connsiteY7" fmla="*/ 8314 h 22112"/>
                    <a:gd name="connsiteX8" fmla="*/ 38370 w 69467"/>
                    <a:gd name="connsiteY8" fmla="*/ 8314 h 22112"/>
                    <a:gd name="connsiteX9" fmla="*/ 38370 w 69467"/>
                    <a:gd name="connsiteY9" fmla="*/ 3897 h 22112"/>
                    <a:gd name="connsiteX10" fmla="*/ 47902 w 69467"/>
                    <a:gd name="connsiteY10" fmla="*/ 5178 h 22112"/>
                    <a:gd name="connsiteX11" fmla="*/ 46077 w 69467"/>
                    <a:gd name="connsiteY11" fmla="*/ 9092 h 22112"/>
                    <a:gd name="connsiteX12" fmla="*/ 49532 w 69467"/>
                    <a:gd name="connsiteY12" fmla="*/ 10705 h 22112"/>
                    <a:gd name="connsiteX13" fmla="*/ 51603 w 69467"/>
                    <a:gd name="connsiteY13" fmla="*/ 6266 h 22112"/>
                    <a:gd name="connsiteX14" fmla="*/ 60134 w 69467"/>
                    <a:gd name="connsiteY14" fmla="*/ 10453 h 22112"/>
                    <a:gd name="connsiteX15" fmla="*/ 57674 w 69467"/>
                    <a:gd name="connsiteY15" fmla="*/ 13469 h 22112"/>
                    <a:gd name="connsiteX16" fmla="*/ 60632 w 69467"/>
                    <a:gd name="connsiteY16" fmla="*/ 15877 h 22112"/>
                    <a:gd name="connsiteX17" fmla="*/ 63160 w 69467"/>
                    <a:gd name="connsiteY17" fmla="*/ 12771 h 22112"/>
                    <a:gd name="connsiteX18" fmla="*/ 66536 w 69467"/>
                    <a:gd name="connsiteY18" fmla="*/ 16512 h 22112"/>
                    <a:gd name="connsiteX19" fmla="*/ 66559 w 69467"/>
                    <a:gd name="connsiteY19" fmla="*/ 16547 h 22112"/>
                    <a:gd name="connsiteX20" fmla="*/ 64099 w 69467"/>
                    <a:gd name="connsiteY20" fmla="*/ 19899 h 22112"/>
                    <a:gd name="connsiteX21" fmla="*/ 67171 w 69467"/>
                    <a:gd name="connsiteY21" fmla="*/ 22159 h 22112"/>
                    <a:gd name="connsiteX22" fmla="*/ 71193 w 69467"/>
                    <a:gd name="connsiteY22" fmla="*/ 16684 h 22112"/>
                    <a:gd name="connsiteX23" fmla="*/ 69734 w 69467"/>
                    <a:gd name="connsiteY23" fmla="*/ 14441 h 22112"/>
                    <a:gd name="connsiteX24" fmla="*/ 64053 w 69467"/>
                    <a:gd name="connsiteY24" fmla="*/ 8577 h 22112"/>
                    <a:gd name="connsiteX25" fmla="*/ 51134 w 69467"/>
                    <a:gd name="connsiteY25" fmla="*/ 2112 h 22112"/>
                    <a:gd name="connsiteX26" fmla="*/ 36459 w 69467"/>
                    <a:gd name="connsiteY26" fmla="*/ 47 h 22112"/>
                    <a:gd name="connsiteX27" fmla="*/ 9392 w 69467"/>
                    <a:gd name="connsiteY27" fmla="*/ 8171 h 22112"/>
                    <a:gd name="connsiteX28" fmla="*/ 3184 w 69467"/>
                    <a:gd name="connsiteY28" fmla="*/ 14430 h 22112"/>
                    <a:gd name="connsiteX29" fmla="*/ 1726 w 69467"/>
                    <a:gd name="connsiteY29" fmla="*/ 16672 h 22112"/>
                    <a:gd name="connsiteX30" fmla="*/ 5748 w 69467"/>
                    <a:gd name="connsiteY30" fmla="*/ 22148 h 22112"/>
                    <a:gd name="connsiteX31" fmla="*/ 8820 w 69467"/>
                    <a:gd name="connsiteY31" fmla="*/ 19888 h 22112"/>
                    <a:gd name="connsiteX32" fmla="*/ 6360 w 69467"/>
                    <a:gd name="connsiteY32" fmla="*/ 16535 h 22112"/>
                    <a:gd name="connsiteX33" fmla="*/ 6383 w 69467"/>
                    <a:gd name="connsiteY33" fmla="*/ 16501 h 22112"/>
                    <a:gd name="connsiteX34" fmla="*/ 10073 w 69467"/>
                    <a:gd name="connsiteY34" fmla="*/ 12490 h 22112"/>
                    <a:gd name="connsiteX35" fmla="*/ 12173 w 69467"/>
                    <a:gd name="connsiteY35" fmla="*/ 15706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5359" y="13623"/>
                      </a:moveTo>
                      <a:lnTo>
                        <a:pt x="13134" y="10219"/>
                      </a:lnTo>
                      <a:cubicBezTo>
                        <a:pt x="15291" y="8811"/>
                        <a:pt x="17911" y="7461"/>
                        <a:pt x="21000" y="6374"/>
                      </a:cubicBezTo>
                      <a:lnTo>
                        <a:pt x="23426" y="10974"/>
                      </a:lnTo>
                      <a:lnTo>
                        <a:pt x="26802" y="9195"/>
                      </a:lnTo>
                      <a:lnTo>
                        <a:pt x="24725" y="5259"/>
                      </a:lnTo>
                      <a:cubicBezTo>
                        <a:pt x="27660" y="4521"/>
                        <a:pt x="30933" y="4028"/>
                        <a:pt x="34554" y="3897"/>
                      </a:cubicBezTo>
                      <a:lnTo>
                        <a:pt x="34554" y="8314"/>
                      </a:lnTo>
                      <a:lnTo>
                        <a:pt x="38370" y="8314"/>
                      </a:lnTo>
                      <a:lnTo>
                        <a:pt x="38370" y="3897"/>
                      </a:lnTo>
                      <a:cubicBezTo>
                        <a:pt x="41583" y="4000"/>
                        <a:pt x="44776" y="4429"/>
                        <a:pt x="47902" y="5178"/>
                      </a:cubicBezTo>
                      <a:lnTo>
                        <a:pt x="46077" y="9092"/>
                      </a:lnTo>
                      <a:lnTo>
                        <a:pt x="49532" y="10705"/>
                      </a:lnTo>
                      <a:lnTo>
                        <a:pt x="51603" y="6266"/>
                      </a:lnTo>
                      <a:cubicBezTo>
                        <a:pt x="54616" y="7286"/>
                        <a:pt x="57484" y="8693"/>
                        <a:pt x="60134" y="10453"/>
                      </a:cubicBezTo>
                      <a:lnTo>
                        <a:pt x="57674" y="13469"/>
                      </a:lnTo>
                      <a:lnTo>
                        <a:pt x="60632" y="15877"/>
                      </a:lnTo>
                      <a:lnTo>
                        <a:pt x="63160" y="12771"/>
                      </a:lnTo>
                      <a:cubicBezTo>
                        <a:pt x="64745" y="14161"/>
                        <a:pt x="65861" y="15471"/>
                        <a:pt x="66536" y="16512"/>
                      </a:cubicBezTo>
                      <a:lnTo>
                        <a:pt x="66559" y="16547"/>
                      </a:lnTo>
                      <a:lnTo>
                        <a:pt x="64099" y="19899"/>
                      </a:lnTo>
                      <a:lnTo>
                        <a:pt x="67171" y="22159"/>
                      </a:lnTo>
                      <a:lnTo>
                        <a:pt x="71193" y="16684"/>
                      </a:lnTo>
                      <a:lnTo>
                        <a:pt x="69734" y="14441"/>
                      </a:lnTo>
                      <a:cubicBezTo>
                        <a:pt x="68590" y="12685"/>
                        <a:pt x="66685" y="10596"/>
                        <a:pt x="64053" y="8577"/>
                      </a:cubicBezTo>
                      <a:cubicBezTo>
                        <a:pt x="60866" y="6134"/>
                        <a:pt x="56564" y="3737"/>
                        <a:pt x="51134" y="2112"/>
                      </a:cubicBezTo>
                      <a:cubicBezTo>
                        <a:pt x="46912" y="842"/>
                        <a:pt x="42020" y="47"/>
                        <a:pt x="36459" y="47"/>
                      </a:cubicBezTo>
                      <a:cubicBezTo>
                        <a:pt x="24113" y="47"/>
                        <a:pt x="15096" y="3971"/>
                        <a:pt x="9392" y="8171"/>
                      </a:cubicBezTo>
                      <a:cubicBezTo>
                        <a:pt x="6480" y="10316"/>
                        <a:pt x="4397" y="12559"/>
                        <a:pt x="3184" y="14430"/>
                      </a:cubicBezTo>
                      <a:lnTo>
                        <a:pt x="1726" y="16672"/>
                      </a:lnTo>
                      <a:lnTo>
                        <a:pt x="5748" y="22148"/>
                      </a:lnTo>
                      <a:lnTo>
                        <a:pt x="8820" y="19888"/>
                      </a:lnTo>
                      <a:lnTo>
                        <a:pt x="6360" y="16535"/>
                      </a:lnTo>
                      <a:lnTo>
                        <a:pt x="6383" y="16501"/>
                      </a:lnTo>
                      <a:cubicBezTo>
                        <a:pt x="7103" y="15391"/>
                        <a:pt x="8322" y="13972"/>
                        <a:pt x="10073" y="12490"/>
                      </a:cubicBezTo>
                      <a:lnTo>
                        <a:pt x="12173" y="1570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5242CB36-45FA-C9F2-340C-236632790E19}"/>
                    </a:ext>
                  </a:extLst>
                </p:cNvPr>
                <p:cNvSpPr/>
                <p:nvPr/>
              </p:nvSpPr>
              <p:spPr>
                <a:xfrm>
                  <a:off x="9879656" y="367171"/>
                  <a:ext cx="87724" cy="57212"/>
                </a:xfrm>
                <a:custGeom>
                  <a:avLst/>
                  <a:gdLst>
                    <a:gd name="connsiteX0" fmla="*/ 1726 w 87724"/>
                    <a:gd name="connsiteY0" fmla="*/ 47 h 57212"/>
                    <a:gd name="connsiteX1" fmla="*/ 89450 w 87724"/>
                    <a:gd name="connsiteY1" fmla="*/ 47 h 57212"/>
                    <a:gd name="connsiteX2" fmla="*/ 89450 w 87724"/>
                    <a:gd name="connsiteY2" fmla="*/ 57259 h 57212"/>
                    <a:gd name="connsiteX3" fmla="*/ 1726 w 87724"/>
                    <a:gd name="connsiteY3" fmla="*/ 57259 h 5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7724" h="57212">
                      <a:moveTo>
                        <a:pt x="1726" y="47"/>
                      </a:moveTo>
                      <a:lnTo>
                        <a:pt x="89450" y="47"/>
                      </a:lnTo>
                      <a:lnTo>
                        <a:pt x="89450" y="57259"/>
                      </a:lnTo>
                      <a:lnTo>
                        <a:pt x="1726" y="5725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D0F45E1A-5484-96D8-F441-B845749B0161}"/>
                    </a:ext>
                  </a:extLst>
                </p:cNvPr>
                <p:cNvSpPr/>
                <p:nvPr/>
              </p:nvSpPr>
              <p:spPr>
                <a:xfrm>
                  <a:off x="9881567" y="449174"/>
                  <a:ext cx="9537" cy="3816"/>
                </a:xfrm>
                <a:custGeom>
                  <a:avLst/>
                  <a:gdLst>
                    <a:gd name="connsiteX0" fmla="*/ 1726 w 9537"/>
                    <a:gd name="connsiteY0" fmla="*/ 3863 h 3816"/>
                    <a:gd name="connsiteX1" fmla="*/ 11263 w 9537"/>
                    <a:gd name="connsiteY1" fmla="*/ 3863 h 3816"/>
                    <a:gd name="connsiteX2" fmla="*/ 11263 w 9537"/>
                    <a:gd name="connsiteY2" fmla="*/ 47 h 3816"/>
                    <a:gd name="connsiteX3" fmla="*/ 1726 w 9537"/>
                    <a:gd name="connsiteY3" fmla="*/ 47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37" h="3816">
                      <a:moveTo>
                        <a:pt x="1726" y="3863"/>
                      </a:moveTo>
                      <a:lnTo>
                        <a:pt x="11263" y="3863"/>
                      </a:lnTo>
                      <a:lnTo>
                        <a:pt x="11263" y="47"/>
                      </a:lnTo>
                      <a:lnTo>
                        <a:pt x="1726" y="4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4CDD25A1-31A8-CC08-DC26-960FA1A06D2F}"/>
                    </a:ext>
                  </a:extLst>
                </p:cNvPr>
                <p:cNvSpPr/>
                <p:nvPr/>
              </p:nvSpPr>
              <p:spPr>
                <a:xfrm>
                  <a:off x="9955937" y="449174"/>
                  <a:ext cx="9537" cy="3816"/>
                </a:xfrm>
                <a:custGeom>
                  <a:avLst/>
                  <a:gdLst>
                    <a:gd name="connsiteX0" fmla="*/ 11263 w 9537"/>
                    <a:gd name="connsiteY0" fmla="*/ 3863 h 3816"/>
                    <a:gd name="connsiteX1" fmla="*/ 1726 w 9537"/>
                    <a:gd name="connsiteY1" fmla="*/ 3863 h 3816"/>
                    <a:gd name="connsiteX2" fmla="*/ 1726 w 9537"/>
                    <a:gd name="connsiteY2" fmla="*/ 47 h 3816"/>
                    <a:gd name="connsiteX3" fmla="*/ 11263 w 9537"/>
                    <a:gd name="connsiteY3" fmla="*/ 47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37" h="3816">
                      <a:moveTo>
                        <a:pt x="11263" y="3863"/>
                      </a:moveTo>
                      <a:lnTo>
                        <a:pt x="1726" y="3863"/>
                      </a:lnTo>
                      <a:lnTo>
                        <a:pt x="1726" y="47"/>
                      </a:lnTo>
                      <a:lnTo>
                        <a:pt x="11263" y="4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D433F2EB-C6E2-8F2A-7277-65289C8C8290}"/>
                    </a:ext>
                  </a:extLst>
                </p:cNvPr>
                <p:cNvSpPr/>
                <p:nvPr/>
              </p:nvSpPr>
              <p:spPr>
                <a:xfrm>
                  <a:off x="9888787" y="376709"/>
                  <a:ext cx="69467" cy="22112"/>
                </a:xfrm>
                <a:custGeom>
                  <a:avLst/>
                  <a:gdLst>
                    <a:gd name="connsiteX0" fmla="*/ 15359 w 69467"/>
                    <a:gd name="connsiteY0" fmla="*/ 13623 h 22112"/>
                    <a:gd name="connsiteX1" fmla="*/ 13134 w 69467"/>
                    <a:gd name="connsiteY1" fmla="*/ 10219 h 22112"/>
                    <a:gd name="connsiteX2" fmla="*/ 21000 w 69467"/>
                    <a:gd name="connsiteY2" fmla="*/ 6374 h 22112"/>
                    <a:gd name="connsiteX3" fmla="*/ 23426 w 69467"/>
                    <a:gd name="connsiteY3" fmla="*/ 10974 h 22112"/>
                    <a:gd name="connsiteX4" fmla="*/ 26802 w 69467"/>
                    <a:gd name="connsiteY4" fmla="*/ 9195 h 22112"/>
                    <a:gd name="connsiteX5" fmla="*/ 24725 w 69467"/>
                    <a:gd name="connsiteY5" fmla="*/ 5259 h 22112"/>
                    <a:gd name="connsiteX6" fmla="*/ 34554 w 69467"/>
                    <a:gd name="connsiteY6" fmla="*/ 3897 h 22112"/>
                    <a:gd name="connsiteX7" fmla="*/ 34554 w 69467"/>
                    <a:gd name="connsiteY7" fmla="*/ 8314 h 22112"/>
                    <a:gd name="connsiteX8" fmla="*/ 38370 w 69467"/>
                    <a:gd name="connsiteY8" fmla="*/ 8314 h 22112"/>
                    <a:gd name="connsiteX9" fmla="*/ 38370 w 69467"/>
                    <a:gd name="connsiteY9" fmla="*/ 3897 h 22112"/>
                    <a:gd name="connsiteX10" fmla="*/ 47902 w 69467"/>
                    <a:gd name="connsiteY10" fmla="*/ 5178 h 22112"/>
                    <a:gd name="connsiteX11" fmla="*/ 46077 w 69467"/>
                    <a:gd name="connsiteY11" fmla="*/ 9092 h 22112"/>
                    <a:gd name="connsiteX12" fmla="*/ 49532 w 69467"/>
                    <a:gd name="connsiteY12" fmla="*/ 10705 h 22112"/>
                    <a:gd name="connsiteX13" fmla="*/ 51603 w 69467"/>
                    <a:gd name="connsiteY13" fmla="*/ 6266 h 22112"/>
                    <a:gd name="connsiteX14" fmla="*/ 60134 w 69467"/>
                    <a:gd name="connsiteY14" fmla="*/ 10453 h 22112"/>
                    <a:gd name="connsiteX15" fmla="*/ 57674 w 69467"/>
                    <a:gd name="connsiteY15" fmla="*/ 13469 h 22112"/>
                    <a:gd name="connsiteX16" fmla="*/ 60632 w 69467"/>
                    <a:gd name="connsiteY16" fmla="*/ 15877 h 22112"/>
                    <a:gd name="connsiteX17" fmla="*/ 63160 w 69467"/>
                    <a:gd name="connsiteY17" fmla="*/ 12771 h 22112"/>
                    <a:gd name="connsiteX18" fmla="*/ 66536 w 69467"/>
                    <a:gd name="connsiteY18" fmla="*/ 16512 h 22112"/>
                    <a:gd name="connsiteX19" fmla="*/ 66559 w 69467"/>
                    <a:gd name="connsiteY19" fmla="*/ 16547 h 22112"/>
                    <a:gd name="connsiteX20" fmla="*/ 64099 w 69467"/>
                    <a:gd name="connsiteY20" fmla="*/ 19899 h 22112"/>
                    <a:gd name="connsiteX21" fmla="*/ 67171 w 69467"/>
                    <a:gd name="connsiteY21" fmla="*/ 22159 h 22112"/>
                    <a:gd name="connsiteX22" fmla="*/ 71193 w 69467"/>
                    <a:gd name="connsiteY22" fmla="*/ 16684 h 22112"/>
                    <a:gd name="connsiteX23" fmla="*/ 69734 w 69467"/>
                    <a:gd name="connsiteY23" fmla="*/ 14441 h 22112"/>
                    <a:gd name="connsiteX24" fmla="*/ 64053 w 69467"/>
                    <a:gd name="connsiteY24" fmla="*/ 8577 h 22112"/>
                    <a:gd name="connsiteX25" fmla="*/ 51134 w 69467"/>
                    <a:gd name="connsiteY25" fmla="*/ 2112 h 22112"/>
                    <a:gd name="connsiteX26" fmla="*/ 36459 w 69467"/>
                    <a:gd name="connsiteY26" fmla="*/ 47 h 22112"/>
                    <a:gd name="connsiteX27" fmla="*/ 9392 w 69467"/>
                    <a:gd name="connsiteY27" fmla="*/ 8171 h 22112"/>
                    <a:gd name="connsiteX28" fmla="*/ 3184 w 69467"/>
                    <a:gd name="connsiteY28" fmla="*/ 14430 h 22112"/>
                    <a:gd name="connsiteX29" fmla="*/ 1726 w 69467"/>
                    <a:gd name="connsiteY29" fmla="*/ 16672 h 22112"/>
                    <a:gd name="connsiteX30" fmla="*/ 5748 w 69467"/>
                    <a:gd name="connsiteY30" fmla="*/ 22148 h 22112"/>
                    <a:gd name="connsiteX31" fmla="*/ 8820 w 69467"/>
                    <a:gd name="connsiteY31" fmla="*/ 19888 h 22112"/>
                    <a:gd name="connsiteX32" fmla="*/ 6360 w 69467"/>
                    <a:gd name="connsiteY32" fmla="*/ 16535 h 22112"/>
                    <a:gd name="connsiteX33" fmla="*/ 6383 w 69467"/>
                    <a:gd name="connsiteY33" fmla="*/ 16501 h 22112"/>
                    <a:gd name="connsiteX34" fmla="*/ 10073 w 69467"/>
                    <a:gd name="connsiteY34" fmla="*/ 12490 h 22112"/>
                    <a:gd name="connsiteX35" fmla="*/ 12173 w 69467"/>
                    <a:gd name="connsiteY35" fmla="*/ 15706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5359" y="13623"/>
                      </a:moveTo>
                      <a:lnTo>
                        <a:pt x="13134" y="10219"/>
                      </a:lnTo>
                      <a:cubicBezTo>
                        <a:pt x="15291" y="8811"/>
                        <a:pt x="17911" y="7461"/>
                        <a:pt x="21000" y="6374"/>
                      </a:cubicBezTo>
                      <a:lnTo>
                        <a:pt x="23426" y="10974"/>
                      </a:lnTo>
                      <a:lnTo>
                        <a:pt x="26802" y="9195"/>
                      </a:lnTo>
                      <a:lnTo>
                        <a:pt x="24725" y="5259"/>
                      </a:lnTo>
                      <a:cubicBezTo>
                        <a:pt x="27660" y="4521"/>
                        <a:pt x="30933" y="4028"/>
                        <a:pt x="34554" y="3897"/>
                      </a:cubicBezTo>
                      <a:lnTo>
                        <a:pt x="34554" y="8314"/>
                      </a:lnTo>
                      <a:lnTo>
                        <a:pt x="38370" y="8314"/>
                      </a:lnTo>
                      <a:lnTo>
                        <a:pt x="38370" y="3897"/>
                      </a:lnTo>
                      <a:cubicBezTo>
                        <a:pt x="41583" y="4000"/>
                        <a:pt x="44776" y="4429"/>
                        <a:pt x="47902" y="5178"/>
                      </a:cubicBezTo>
                      <a:lnTo>
                        <a:pt x="46077" y="9092"/>
                      </a:lnTo>
                      <a:lnTo>
                        <a:pt x="49532" y="10705"/>
                      </a:lnTo>
                      <a:lnTo>
                        <a:pt x="51603" y="6266"/>
                      </a:lnTo>
                      <a:cubicBezTo>
                        <a:pt x="54616" y="7286"/>
                        <a:pt x="57484" y="8693"/>
                        <a:pt x="60134" y="10453"/>
                      </a:cubicBezTo>
                      <a:lnTo>
                        <a:pt x="57674" y="13469"/>
                      </a:lnTo>
                      <a:lnTo>
                        <a:pt x="60632" y="15877"/>
                      </a:lnTo>
                      <a:lnTo>
                        <a:pt x="63160" y="12771"/>
                      </a:lnTo>
                      <a:cubicBezTo>
                        <a:pt x="64745" y="14161"/>
                        <a:pt x="65861" y="15471"/>
                        <a:pt x="66536" y="16512"/>
                      </a:cubicBezTo>
                      <a:lnTo>
                        <a:pt x="66559" y="16547"/>
                      </a:lnTo>
                      <a:lnTo>
                        <a:pt x="64099" y="19899"/>
                      </a:lnTo>
                      <a:lnTo>
                        <a:pt x="67171" y="22159"/>
                      </a:lnTo>
                      <a:lnTo>
                        <a:pt x="71193" y="16684"/>
                      </a:lnTo>
                      <a:lnTo>
                        <a:pt x="69734" y="14441"/>
                      </a:lnTo>
                      <a:cubicBezTo>
                        <a:pt x="68590" y="12685"/>
                        <a:pt x="66685" y="10596"/>
                        <a:pt x="64053" y="8577"/>
                      </a:cubicBezTo>
                      <a:cubicBezTo>
                        <a:pt x="60866" y="6134"/>
                        <a:pt x="56564" y="3737"/>
                        <a:pt x="51134" y="2112"/>
                      </a:cubicBezTo>
                      <a:cubicBezTo>
                        <a:pt x="46912" y="842"/>
                        <a:pt x="42020" y="47"/>
                        <a:pt x="36459" y="47"/>
                      </a:cubicBezTo>
                      <a:cubicBezTo>
                        <a:pt x="24113" y="47"/>
                        <a:pt x="15096" y="3971"/>
                        <a:pt x="9392" y="8171"/>
                      </a:cubicBezTo>
                      <a:cubicBezTo>
                        <a:pt x="6480" y="10316"/>
                        <a:pt x="4397" y="12559"/>
                        <a:pt x="3184" y="14430"/>
                      </a:cubicBezTo>
                      <a:lnTo>
                        <a:pt x="1726" y="16672"/>
                      </a:lnTo>
                      <a:lnTo>
                        <a:pt x="5748" y="22148"/>
                      </a:lnTo>
                      <a:lnTo>
                        <a:pt x="8820" y="19888"/>
                      </a:lnTo>
                      <a:lnTo>
                        <a:pt x="6360" y="16535"/>
                      </a:lnTo>
                      <a:lnTo>
                        <a:pt x="6383" y="16501"/>
                      </a:lnTo>
                      <a:cubicBezTo>
                        <a:pt x="7103" y="15391"/>
                        <a:pt x="8322" y="13972"/>
                        <a:pt x="10073" y="12490"/>
                      </a:cubicBezTo>
                      <a:lnTo>
                        <a:pt x="12173" y="1570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46" name="Graphic 2">
                  <a:extLst>
                    <a:ext uri="{FF2B5EF4-FFF2-40B4-BE49-F238E27FC236}">
                      <a16:creationId xmlns:a16="http://schemas.microsoft.com/office/drawing/2014/main" id="{2D584C77-13F9-2A29-EFD5-DBC93984B26E}"/>
                    </a:ext>
                  </a:extLst>
                </p:cNvPr>
                <p:cNvGrpSpPr/>
                <p:nvPr/>
              </p:nvGrpSpPr>
              <p:grpSpPr>
                <a:xfrm>
                  <a:off x="9879656" y="367171"/>
                  <a:ext cx="87729" cy="85818"/>
                  <a:chOff x="9879656" y="367171"/>
                  <a:chExt cx="87729" cy="85818"/>
                </a:xfrm>
              </p:grpSpPr>
              <p:sp>
                <p:nvSpPr>
                  <p:cNvPr id="147" name="Freeform: Shape 146">
                    <a:extLst>
                      <a:ext uri="{FF2B5EF4-FFF2-40B4-BE49-F238E27FC236}">
                        <a16:creationId xmlns:a16="http://schemas.microsoft.com/office/drawing/2014/main" id="{2A34DAAC-E0B9-CC8C-E2DF-ACD66652635F}"/>
                      </a:ext>
                    </a:extLst>
                  </p:cNvPr>
                  <p:cNvSpPr/>
                  <p:nvPr/>
                </p:nvSpPr>
                <p:spPr>
                  <a:xfrm>
                    <a:off x="9888787" y="376709"/>
                    <a:ext cx="69467" cy="22112"/>
                  </a:xfrm>
                  <a:custGeom>
                    <a:avLst/>
                    <a:gdLst>
                      <a:gd name="connsiteX0" fmla="*/ 15359 w 69467"/>
                      <a:gd name="connsiteY0" fmla="*/ 13623 h 22112"/>
                      <a:gd name="connsiteX1" fmla="*/ 13134 w 69467"/>
                      <a:gd name="connsiteY1" fmla="*/ 10219 h 22112"/>
                      <a:gd name="connsiteX2" fmla="*/ 21000 w 69467"/>
                      <a:gd name="connsiteY2" fmla="*/ 6374 h 22112"/>
                      <a:gd name="connsiteX3" fmla="*/ 23426 w 69467"/>
                      <a:gd name="connsiteY3" fmla="*/ 10974 h 22112"/>
                      <a:gd name="connsiteX4" fmla="*/ 26802 w 69467"/>
                      <a:gd name="connsiteY4" fmla="*/ 9195 h 22112"/>
                      <a:gd name="connsiteX5" fmla="*/ 24725 w 69467"/>
                      <a:gd name="connsiteY5" fmla="*/ 5259 h 22112"/>
                      <a:gd name="connsiteX6" fmla="*/ 34554 w 69467"/>
                      <a:gd name="connsiteY6" fmla="*/ 3897 h 22112"/>
                      <a:gd name="connsiteX7" fmla="*/ 34554 w 69467"/>
                      <a:gd name="connsiteY7" fmla="*/ 8314 h 22112"/>
                      <a:gd name="connsiteX8" fmla="*/ 38370 w 69467"/>
                      <a:gd name="connsiteY8" fmla="*/ 8314 h 22112"/>
                      <a:gd name="connsiteX9" fmla="*/ 38370 w 69467"/>
                      <a:gd name="connsiteY9" fmla="*/ 3897 h 22112"/>
                      <a:gd name="connsiteX10" fmla="*/ 47902 w 69467"/>
                      <a:gd name="connsiteY10" fmla="*/ 5178 h 22112"/>
                      <a:gd name="connsiteX11" fmla="*/ 46077 w 69467"/>
                      <a:gd name="connsiteY11" fmla="*/ 9092 h 22112"/>
                      <a:gd name="connsiteX12" fmla="*/ 49532 w 69467"/>
                      <a:gd name="connsiteY12" fmla="*/ 10705 h 22112"/>
                      <a:gd name="connsiteX13" fmla="*/ 51603 w 69467"/>
                      <a:gd name="connsiteY13" fmla="*/ 6266 h 22112"/>
                      <a:gd name="connsiteX14" fmla="*/ 60134 w 69467"/>
                      <a:gd name="connsiteY14" fmla="*/ 10453 h 22112"/>
                      <a:gd name="connsiteX15" fmla="*/ 57674 w 69467"/>
                      <a:gd name="connsiteY15" fmla="*/ 13469 h 22112"/>
                      <a:gd name="connsiteX16" fmla="*/ 60632 w 69467"/>
                      <a:gd name="connsiteY16" fmla="*/ 15877 h 22112"/>
                      <a:gd name="connsiteX17" fmla="*/ 63160 w 69467"/>
                      <a:gd name="connsiteY17" fmla="*/ 12771 h 22112"/>
                      <a:gd name="connsiteX18" fmla="*/ 66536 w 69467"/>
                      <a:gd name="connsiteY18" fmla="*/ 16512 h 22112"/>
                      <a:gd name="connsiteX19" fmla="*/ 66559 w 69467"/>
                      <a:gd name="connsiteY19" fmla="*/ 16547 h 22112"/>
                      <a:gd name="connsiteX20" fmla="*/ 64099 w 69467"/>
                      <a:gd name="connsiteY20" fmla="*/ 19899 h 22112"/>
                      <a:gd name="connsiteX21" fmla="*/ 67171 w 69467"/>
                      <a:gd name="connsiteY21" fmla="*/ 22159 h 22112"/>
                      <a:gd name="connsiteX22" fmla="*/ 71193 w 69467"/>
                      <a:gd name="connsiteY22" fmla="*/ 16684 h 22112"/>
                      <a:gd name="connsiteX23" fmla="*/ 69734 w 69467"/>
                      <a:gd name="connsiteY23" fmla="*/ 14441 h 22112"/>
                      <a:gd name="connsiteX24" fmla="*/ 64053 w 69467"/>
                      <a:gd name="connsiteY24" fmla="*/ 8577 h 22112"/>
                      <a:gd name="connsiteX25" fmla="*/ 51134 w 69467"/>
                      <a:gd name="connsiteY25" fmla="*/ 2112 h 22112"/>
                      <a:gd name="connsiteX26" fmla="*/ 36459 w 69467"/>
                      <a:gd name="connsiteY26" fmla="*/ 47 h 22112"/>
                      <a:gd name="connsiteX27" fmla="*/ 9392 w 69467"/>
                      <a:gd name="connsiteY27" fmla="*/ 8171 h 22112"/>
                      <a:gd name="connsiteX28" fmla="*/ 3184 w 69467"/>
                      <a:gd name="connsiteY28" fmla="*/ 14430 h 22112"/>
                      <a:gd name="connsiteX29" fmla="*/ 1726 w 69467"/>
                      <a:gd name="connsiteY29" fmla="*/ 16672 h 22112"/>
                      <a:gd name="connsiteX30" fmla="*/ 5748 w 69467"/>
                      <a:gd name="connsiteY30" fmla="*/ 22148 h 22112"/>
                      <a:gd name="connsiteX31" fmla="*/ 8820 w 69467"/>
                      <a:gd name="connsiteY31" fmla="*/ 19888 h 22112"/>
                      <a:gd name="connsiteX32" fmla="*/ 6360 w 69467"/>
                      <a:gd name="connsiteY32" fmla="*/ 16535 h 22112"/>
                      <a:gd name="connsiteX33" fmla="*/ 6383 w 69467"/>
                      <a:gd name="connsiteY33" fmla="*/ 16501 h 22112"/>
                      <a:gd name="connsiteX34" fmla="*/ 10073 w 69467"/>
                      <a:gd name="connsiteY34" fmla="*/ 12490 h 22112"/>
                      <a:gd name="connsiteX35" fmla="*/ 12173 w 69467"/>
                      <a:gd name="connsiteY35" fmla="*/ 15706 h 22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69467" h="22112">
                        <a:moveTo>
                          <a:pt x="15359" y="13623"/>
                        </a:moveTo>
                        <a:lnTo>
                          <a:pt x="13134" y="10219"/>
                        </a:lnTo>
                        <a:cubicBezTo>
                          <a:pt x="15291" y="8811"/>
                          <a:pt x="17911" y="7461"/>
                          <a:pt x="21000" y="6374"/>
                        </a:cubicBezTo>
                        <a:lnTo>
                          <a:pt x="23426" y="10974"/>
                        </a:lnTo>
                        <a:lnTo>
                          <a:pt x="26802" y="9195"/>
                        </a:lnTo>
                        <a:lnTo>
                          <a:pt x="24725" y="5259"/>
                        </a:lnTo>
                        <a:cubicBezTo>
                          <a:pt x="27660" y="4521"/>
                          <a:pt x="30933" y="4028"/>
                          <a:pt x="34554" y="3897"/>
                        </a:cubicBezTo>
                        <a:lnTo>
                          <a:pt x="34554" y="8314"/>
                        </a:lnTo>
                        <a:lnTo>
                          <a:pt x="38370" y="8314"/>
                        </a:lnTo>
                        <a:lnTo>
                          <a:pt x="38370" y="3897"/>
                        </a:lnTo>
                        <a:cubicBezTo>
                          <a:pt x="41583" y="4000"/>
                          <a:pt x="44776" y="4429"/>
                          <a:pt x="47902" y="5178"/>
                        </a:cubicBezTo>
                        <a:lnTo>
                          <a:pt x="46077" y="9092"/>
                        </a:lnTo>
                        <a:lnTo>
                          <a:pt x="49532" y="10705"/>
                        </a:lnTo>
                        <a:lnTo>
                          <a:pt x="51603" y="6266"/>
                        </a:lnTo>
                        <a:cubicBezTo>
                          <a:pt x="54616" y="7286"/>
                          <a:pt x="57484" y="8693"/>
                          <a:pt x="60134" y="10453"/>
                        </a:cubicBezTo>
                        <a:lnTo>
                          <a:pt x="57674" y="13469"/>
                        </a:lnTo>
                        <a:lnTo>
                          <a:pt x="60632" y="15877"/>
                        </a:lnTo>
                        <a:lnTo>
                          <a:pt x="63160" y="12771"/>
                        </a:lnTo>
                        <a:cubicBezTo>
                          <a:pt x="64745" y="14161"/>
                          <a:pt x="65861" y="15471"/>
                          <a:pt x="66536" y="16512"/>
                        </a:cubicBezTo>
                        <a:lnTo>
                          <a:pt x="66559" y="16547"/>
                        </a:lnTo>
                        <a:lnTo>
                          <a:pt x="64099" y="19899"/>
                        </a:lnTo>
                        <a:lnTo>
                          <a:pt x="67171" y="22159"/>
                        </a:lnTo>
                        <a:lnTo>
                          <a:pt x="71193" y="16684"/>
                        </a:lnTo>
                        <a:lnTo>
                          <a:pt x="69734" y="14441"/>
                        </a:lnTo>
                        <a:cubicBezTo>
                          <a:pt x="68590" y="12685"/>
                          <a:pt x="66685" y="10596"/>
                          <a:pt x="64053" y="8577"/>
                        </a:cubicBezTo>
                        <a:cubicBezTo>
                          <a:pt x="60866" y="6134"/>
                          <a:pt x="56564" y="3737"/>
                          <a:pt x="51134" y="2112"/>
                        </a:cubicBezTo>
                        <a:cubicBezTo>
                          <a:pt x="46912" y="842"/>
                          <a:pt x="42020" y="47"/>
                          <a:pt x="36459" y="47"/>
                        </a:cubicBezTo>
                        <a:cubicBezTo>
                          <a:pt x="24113" y="47"/>
                          <a:pt x="15096" y="3971"/>
                          <a:pt x="9392" y="8171"/>
                        </a:cubicBezTo>
                        <a:cubicBezTo>
                          <a:pt x="6480" y="10316"/>
                          <a:pt x="4397" y="12559"/>
                          <a:pt x="3184" y="14430"/>
                        </a:cubicBezTo>
                        <a:lnTo>
                          <a:pt x="1726" y="16672"/>
                        </a:lnTo>
                        <a:lnTo>
                          <a:pt x="5748" y="22148"/>
                        </a:lnTo>
                        <a:lnTo>
                          <a:pt x="8820" y="19888"/>
                        </a:lnTo>
                        <a:lnTo>
                          <a:pt x="6360" y="16535"/>
                        </a:lnTo>
                        <a:lnTo>
                          <a:pt x="6383" y="16501"/>
                        </a:lnTo>
                        <a:cubicBezTo>
                          <a:pt x="7103" y="15391"/>
                          <a:pt x="8322" y="13972"/>
                          <a:pt x="10073" y="12490"/>
                        </a:cubicBezTo>
                        <a:lnTo>
                          <a:pt x="12173" y="15706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48" name="Freeform: Shape 147">
                    <a:extLst>
                      <a:ext uri="{FF2B5EF4-FFF2-40B4-BE49-F238E27FC236}">
                        <a16:creationId xmlns:a16="http://schemas.microsoft.com/office/drawing/2014/main" id="{A70D3ED2-934A-3466-9A6D-85144A69A039}"/>
                      </a:ext>
                    </a:extLst>
                  </p:cNvPr>
                  <p:cNvSpPr/>
                  <p:nvPr/>
                </p:nvSpPr>
                <p:spPr>
                  <a:xfrm>
                    <a:off x="9881567" y="449174"/>
                    <a:ext cx="83907" cy="3816"/>
                  </a:xfrm>
                  <a:custGeom>
                    <a:avLst/>
                    <a:gdLst>
                      <a:gd name="connsiteX0" fmla="*/ 1726 w 83907"/>
                      <a:gd name="connsiteY0" fmla="*/ 3863 h 3816"/>
                      <a:gd name="connsiteX1" fmla="*/ 11263 w 83907"/>
                      <a:gd name="connsiteY1" fmla="*/ 3863 h 3816"/>
                      <a:gd name="connsiteX2" fmla="*/ 11263 w 83907"/>
                      <a:gd name="connsiteY2" fmla="*/ 47 h 3816"/>
                      <a:gd name="connsiteX3" fmla="*/ 1726 w 83907"/>
                      <a:gd name="connsiteY3" fmla="*/ 47 h 3816"/>
                      <a:gd name="connsiteX4" fmla="*/ 85633 w 83907"/>
                      <a:gd name="connsiteY4" fmla="*/ 3863 h 3816"/>
                      <a:gd name="connsiteX5" fmla="*/ 76096 w 83907"/>
                      <a:gd name="connsiteY5" fmla="*/ 3863 h 3816"/>
                      <a:gd name="connsiteX6" fmla="*/ 76096 w 83907"/>
                      <a:gd name="connsiteY6" fmla="*/ 47 h 3816"/>
                      <a:gd name="connsiteX7" fmla="*/ 85633 w 83907"/>
                      <a:gd name="connsiteY7" fmla="*/ 47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3907" h="3816">
                        <a:moveTo>
                          <a:pt x="1726" y="3863"/>
                        </a:moveTo>
                        <a:lnTo>
                          <a:pt x="11263" y="3863"/>
                        </a:lnTo>
                        <a:lnTo>
                          <a:pt x="11263" y="47"/>
                        </a:lnTo>
                        <a:lnTo>
                          <a:pt x="1726" y="47"/>
                        </a:lnTo>
                        <a:close/>
                        <a:moveTo>
                          <a:pt x="85633" y="3863"/>
                        </a:moveTo>
                        <a:lnTo>
                          <a:pt x="76096" y="3863"/>
                        </a:lnTo>
                        <a:lnTo>
                          <a:pt x="76096" y="47"/>
                        </a:lnTo>
                        <a:lnTo>
                          <a:pt x="85633" y="47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B1E63BA2-EE52-1A7F-6D6C-561D0053BD23}"/>
                      </a:ext>
                    </a:extLst>
                  </p:cNvPr>
                  <p:cNvSpPr/>
                  <p:nvPr/>
                </p:nvSpPr>
                <p:spPr>
                  <a:xfrm>
                    <a:off x="9879656" y="367171"/>
                    <a:ext cx="87729" cy="57212"/>
                  </a:xfrm>
                  <a:custGeom>
                    <a:avLst/>
                    <a:gdLst>
                      <a:gd name="connsiteX0" fmla="*/ 89455 w 87729"/>
                      <a:gd name="connsiteY0" fmla="*/ 47 h 57212"/>
                      <a:gd name="connsiteX1" fmla="*/ 1726 w 87729"/>
                      <a:gd name="connsiteY1" fmla="*/ 47 h 57212"/>
                      <a:gd name="connsiteX2" fmla="*/ 1726 w 87729"/>
                      <a:gd name="connsiteY2" fmla="*/ 57259 h 57212"/>
                      <a:gd name="connsiteX3" fmla="*/ 89450 w 87729"/>
                      <a:gd name="connsiteY3" fmla="*/ 57259 h 57212"/>
                      <a:gd name="connsiteX4" fmla="*/ 85639 w 87729"/>
                      <a:gd name="connsiteY4" fmla="*/ 3863 h 57212"/>
                      <a:gd name="connsiteX5" fmla="*/ 5542 w 87729"/>
                      <a:gd name="connsiteY5" fmla="*/ 3863 h 57212"/>
                      <a:gd name="connsiteX6" fmla="*/ 5542 w 87729"/>
                      <a:gd name="connsiteY6" fmla="*/ 53449 h 57212"/>
                      <a:gd name="connsiteX7" fmla="*/ 43857 w 87729"/>
                      <a:gd name="connsiteY7" fmla="*/ 53449 h 57212"/>
                      <a:gd name="connsiteX8" fmla="*/ 48497 w 87729"/>
                      <a:gd name="connsiteY8" fmla="*/ 53449 h 57212"/>
                      <a:gd name="connsiteX9" fmla="*/ 85639 w 87729"/>
                      <a:gd name="connsiteY9" fmla="*/ 53449 h 57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729" h="57212">
                        <a:moveTo>
                          <a:pt x="89455" y="47"/>
                        </a:moveTo>
                        <a:lnTo>
                          <a:pt x="1726" y="47"/>
                        </a:lnTo>
                        <a:lnTo>
                          <a:pt x="1726" y="57259"/>
                        </a:lnTo>
                        <a:lnTo>
                          <a:pt x="89450" y="57259"/>
                        </a:lnTo>
                        <a:close/>
                        <a:moveTo>
                          <a:pt x="85639" y="3863"/>
                        </a:moveTo>
                        <a:lnTo>
                          <a:pt x="5542" y="3863"/>
                        </a:lnTo>
                        <a:lnTo>
                          <a:pt x="5542" y="53449"/>
                        </a:lnTo>
                        <a:lnTo>
                          <a:pt x="43857" y="53449"/>
                        </a:lnTo>
                        <a:lnTo>
                          <a:pt x="48497" y="53449"/>
                        </a:lnTo>
                        <a:lnTo>
                          <a:pt x="85639" y="53449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01F24233-4D40-0210-9FCA-9763BCC29408}"/>
                    </a:ext>
                  </a:extLst>
                </p:cNvPr>
                <p:cNvSpPr/>
                <p:nvPr/>
              </p:nvSpPr>
              <p:spPr>
                <a:xfrm>
                  <a:off x="9906465" y="393746"/>
                  <a:ext cx="20174" cy="30586"/>
                </a:xfrm>
                <a:custGeom>
                  <a:avLst/>
                  <a:gdLst>
                    <a:gd name="connsiteX0" fmla="*/ 3775 w 20174"/>
                    <a:gd name="connsiteY0" fmla="*/ 287 h 30586"/>
                    <a:gd name="connsiteX1" fmla="*/ 1967 w 20174"/>
                    <a:gd name="connsiteY1" fmla="*/ 1895 h 30586"/>
                    <a:gd name="connsiteX2" fmla="*/ 1995 w 20174"/>
                    <a:gd name="connsiteY2" fmla="*/ 4109 h 30586"/>
                    <a:gd name="connsiteX3" fmla="*/ 15669 w 20174"/>
                    <a:gd name="connsiteY3" fmla="*/ 30633 h 30586"/>
                    <a:gd name="connsiteX4" fmla="*/ 21900 w 20174"/>
                    <a:gd name="connsiteY4" fmla="*/ 28287 h 30586"/>
                    <a:gd name="connsiteX5" fmla="*/ 8214 w 20174"/>
                    <a:gd name="connsiteY5" fmla="*/ 1746 h 30586"/>
                    <a:gd name="connsiteX6" fmla="*/ 6355 w 20174"/>
                    <a:gd name="connsiteY6" fmla="*/ 235 h 30586"/>
                    <a:gd name="connsiteX7" fmla="*/ 3769 w 20174"/>
                    <a:gd name="connsiteY7" fmla="*/ 293 h 30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74" h="30586">
                      <a:moveTo>
                        <a:pt x="3775" y="287"/>
                      </a:moveTo>
                      <a:cubicBezTo>
                        <a:pt x="2951" y="602"/>
                        <a:pt x="2299" y="1174"/>
                        <a:pt x="1967" y="1895"/>
                      </a:cubicBezTo>
                      <a:cubicBezTo>
                        <a:pt x="1635" y="2616"/>
                        <a:pt x="1646" y="3405"/>
                        <a:pt x="1995" y="4109"/>
                      </a:cubicBezTo>
                      <a:lnTo>
                        <a:pt x="15669" y="30633"/>
                      </a:lnTo>
                      <a:lnTo>
                        <a:pt x="21900" y="28287"/>
                      </a:lnTo>
                      <a:lnTo>
                        <a:pt x="8214" y="1746"/>
                      </a:lnTo>
                      <a:cubicBezTo>
                        <a:pt x="7854" y="1048"/>
                        <a:pt x="7190" y="504"/>
                        <a:pt x="6355" y="235"/>
                      </a:cubicBezTo>
                      <a:cubicBezTo>
                        <a:pt x="5520" y="-33"/>
                        <a:pt x="4593" y="-16"/>
                        <a:pt x="3769" y="293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B2D8B079-69DF-49E1-FC56-CA2930ED6B33}"/>
                    </a:ext>
                  </a:extLst>
                </p:cNvPr>
                <p:cNvSpPr/>
                <p:nvPr/>
              </p:nvSpPr>
              <p:spPr>
                <a:xfrm>
                  <a:off x="9915968" y="418481"/>
                  <a:ext cx="18327" cy="18327"/>
                </a:xfrm>
                <a:custGeom>
                  <a:avLst/>
                  <a:gdLst>
                    <a:gd name="connsiteX0" fmla="*/ 20046 w 18327"/>
                    <a:gd name="connsiteY0" fmla="*/ 8861 h 18327"/>
                    <a:gd name="connsiteX1" fmla="*/ 10540 w 18327"/>
                    <a:gd name="connsiteY1" fmla="*/ 53 h 18327"/>
                    <a:gd name="connsiteX2" fmla="*/ 1732 w 18327"/>
                    <a:gd name="connsiteY2" fmla="*/ 9559 h 18327"/>
                    <a:gd name="connsiteX3" fmla="*/ 11238 w 18327"/>
                    <a:gd name="connsiteY3" fmla="*/ 18367 h 18327"/>
                    <a:gd name="connsiteX4" fmla="*/ 20046 w 18327"/>
                    <a:gd name="connsiteY4" fmla="*/ 8861 h 18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7" h="18327">
                      <a:moveTo>
                        <a:pt x="20046" y="8861"/>
                      </a:moveTo>
                      <a:cubicBezTo>
                        <a:pt x="19853" y="3804"/>
                        <a:pt x="15597" y="-140"/>
                        <a:pt x="10540" y="53"/>
                      </a:cubicBezTo>
                      <a:cubicBezTo>
                        <a:pt x="5483" y="246"/>
                        <a:pt x="1540" y="4502"/>
                        <a:pt x="1732" y="9559"/>
                      </a:cubicBezTo>
                      <a:cubicBezTo>
                        <a:pt x="1925" y="14616"/>
                        <a:pt x="6181" y="18560"/>
                        <a:pt x="11238" y="18367"/>
                      </a:cubicBezTo>
                      <a:cubicBezTo>
                        <a:pt x="16295" y="18174"/>
                        <a:pt x="20239" y="13918"/>
                        <a:pt x="20046" y="8861"/>
                      </a:cubicBezTo>
                      <a:close/>
                    </a:path>
                  </a:pathLst>
                </a:custGeom>
                <a:solidFill>
                  <a:srgbClr val="76767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DC2C4763-C7AD-BFD1-FFD4-0524E4CEC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94915" y="619862"/>
                <a:ext cx="171637" cy="97261"/>
              </a:xfrm>
              <a:custGeom>
                <a:avLst/>
                <a:gdLst>
                  <a:gd name="connsiteX0" fmla="*/ -1 w 171637"/>
                  <a:gd name="connsiteY0" fmla="*/ -1 h 97261"/>
                  <a:gd name="connsiteX1" fmla="*/ 171637 w 171637"/>
                  <a:gd name="connsiteY1" fmla="*/ -1 h 97261"/>
                  <a:gd name="connsiteX2" fmla="*/ 171637 w 171637"/>
                  <a:gd name="connsiteY2" fmla="*/ 97261 h 97261"/>
                  <a:gd name="connsiteX3" fmla="*/ -1 w 171637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637" h="97261">
                    <a:moveTo>
                      <a:pt x="-1" y="-1"/>
                    </a:moveTo>
                    <a:lnTo>
                      <a:pt x="171637" y="-1"/>
                    </a:lnTo>
                    <a:lnTo>
                      <a:pt x="171637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153" name="Graphic 2">
              <a:extLst>
                <a:ext uri="{FF2B5EF4-FFF2-40B4-BE49-F238E27FC236}">
                  <a16:creationId xmlns:a16="http://schemas.microsoft.com/office/drawing/2014/main" id="{400068FB-8D87-61F8-5D4E-0E3398E874C6}"/>
                </a:ext>
              </a:extLst>
            </p:cNvPr>
            <p:cNvGrpSpPr/>
            <p:nvPr/>
          </p:nvGrpSpPr>
          <p:grpSpPr>
            <a:xfrm>
              <a:off x="9608852" y="348102"/>
              <a:ext cx="203104" cy="369021"/>
              <a:chOff x="9608852" y="348102"/>
              <a:chExt cx="203104" cy="369021"/>
            </a:xfrm>
          </p:grpSpPr>
          <p:grpSp>
            <p:nvGrpSpPr>
              <p:cNvPr id="154" name="Graphic 2">
                <a:extLst>
                  <a:ext uri="{FF2B5EF4-FFF2-40B4-BE49-F238E27FC236}">
                    <a16:creationId xmlns:a16="http://schemas.microsoft.com/office/drawing/2014/main" id="{D791D865-08A9-FB2A-6665-BFCAE2282704}"/>
                  </a:ext>
                </a:extLst>
              </p:cNvPr>
              <p:cNvGrpSpPr/>
              <p:nvPr/>
            </p:nvGrpSpPr>
            <p:grpSpPr>
              <a:xfrm>
                <a:off x="9608852" y="348102"/>
                <a:ext cx="102982" cy="102982"/>
                <a:chOff x="9608852" y="348102"/>
                <a:chExt cx="102982" cy="102982"/>
              </a:xfrm>
            </p:grpSpPr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5622B484-8A56-7B4C-9E38-EF3676D72A40}"/>
                    </a:ext>
                  </a:extLst>
                </p:cNvPr>
                <p:cNvSpPr/>
                <p:nvPr/>
              </p:nvSpPr>
              <p:spPr>
                <a:xfrm>
                  <a:off x="9625609" y="365266"/>
                  <a:ext cx="69467" cy="22112"/>
                </a:xfrm>
                <a:custGeom>
                  <a:avLst/>
                  <a:gdLst>
                    <a:gd name="connsiteX0" fmla="*/ 15313 w 69467"/>
                    <a:gd name="connsiteY0" fmla="*/ 13621 h 22112"/>
                    <a:gd name="connsiteX1" fmla="*/ 13088 w 69467"/>
                    <a:gd name="connsiteY1" fmla="*/ 10217 h 22112"/>
                    <a:gd name="connsiteX2" fmla="*/ 20954 w 69467"/>
                    <a:gd name="connsiteY2" fmla="*/ 6372 h 22112"/>
                    <a:gd name="connsiteX3" fmla="*/ 23380 w 69467"/>
                    <a:gd name="connsiteY3" fmla="*/ 10972 h 22112"/>
                    <a:gd name="connsiteX4" fmla="*/ 26756 w 69467"/>
                    <a:gd name="connsiteY4" fmla="*/ 9193 h 22112"/>
                    <a:gd name="connsiteX5" fmla="*/ 24679 w 69467"/>
                    <a:gd name="connsiteY5" fmla="*/ 5257 h 22112"/>
                    <a:gd name="connsiteX6" fmla="*/ 34508 w 69467"/>
                    <a:gd name="connsiteY6" fmla="*/ 3895 h 22112"/>
                    <a:gd name="connsiteX7" fmla="*/ 34508 w 69467"/>
                    <a:gd name="connsiteY7" fmla="*/ 8312 h 22112"/>
                    <a:gd name="connsiteX8" fmla="*/ 38324 w 69467"/>
                    <a:gd name="connsiteY8" fmla="*/ 8312 h 22112"/>
                    <a:gd name="connsiteX9" fmla="*/ 38324 w 69467"/>
                    <a:gd name="connsiteY9" fmla="*/ 3895 h 22112"/>
                    <a:gd name="connsiteX10" fmla="*/ 47856 w 69467"/>
                    <a:gd name="connsiteY10" fmla="*/ 5176 h 22112"/>
                    <a:gd name="connsiteX11" fmla="*/ 46031 w 69467"/>
                    <a:gd name="connsiteY11" fmla="*/ 9090 h 22112"/>
                    <a:gd name="connsiteX12" fmla="*/ 49486 w 69467"/>
                    <a:gd name="connsiteY12" fmla="*/ 10703 h 22112"/>
                    <a:gd name="connsiteX13" fmla="*/ 51557 w 69467"/>
                    <a:gd name="connsiteY13" fmla="*/ 6264 h 22112"/>
                    <a:gd name="connsiteX14" fmla="*/ 60088 w 69467"/>
                    <a:gd name="connsiteY14" fmla="*/ 10451 h 22112"/>
                    <a:gd name="connsiteX15" fmla="*/ 57628 w 69467"/>
                    <a:gd name="connsiteY15" fmla="*/ 13467 h 22112"/>
                    <a:gd name="connsiteX16" fmla="*/ 60586 w 69467"/>
                    <a:gd name="connsiteY16" fmla="*/ 15875 h 22112"/>
                    <a:gd name="connsiteX17" fmla="*/ 63114 w 69467"/>
                    <a:gd name="connsiteY17" fmla="*/ 12769 h 22112"/>
                    <a:gd name="connsiteX18" fmla="*/ 66490 w 69467"/>
                    <a:gd name="connsiteY18" fmla="*/ 16510 h 22112"/>
                    <a:gd name="connsiteX19" fmla="*/ 66513 w 69467"/>
                    <a:gd name="connsiteY19" fmla="*/ 16545 h 22112"/>
                    <a:gd name="connsiteX20" fmla="*/ 64053 w 69467"/>
                    <a:gd name="connsiteY20" fmla="*/ 19897 h 22112"/>
                    <a:gd name="connsiteX21" fmla="*/ 67125 w 69467"/>
                    <a:gd name="connsiteY21" fmla="*/ 22157 h 22112"/>
                    <a:gd name="connsiteX22" fmla="*/ 71147 w 69467"/>
                    <a:gd name="connsiteY22" fmla="*/ 16682 h 22112"/>
                    <a:gd name="connsiteX23" fmla="*/ 69688 w 69467"/>
                    <a:gd name="connsiteY23" fmla="*/ 14439 h 22112"/>
                    <a:gd name="connsiteX24" fmla="*/ 64007 w 69467"/>
                    <a:gd name="connsiteY24" fmla="*/ 8575 h 22112"/>
                    <a:gd name="connsiteX25" fmla="*/ 51088 w 69467"/>
                    <a:gd name="connsiteY25" fmla="*/ 2110 h 22112"/>
                    <a:gd name="connsiteX26" fmla="*/ 36413 w 69467"/>
                    <a:gd name="connsiteY26" fmla="*/ 45 h 22112"/>
                    <a:gd name="connsiteX27" fmla="*/ 9346 w 69467"/>
                    <a:gd name="connsiteY27" fmla="*/ 8169 h 22112"/>
                    <a:gd name="connsiteX28" fmla="*/ 3138 w 69467"/>
                    <a:gd name="connsiteY28" fmla="*/ 14428 h 22112"/>
                    <a:gd name="connsiteX29" fmla="*/ 1680 w 69467"/>
                    <a:gd name="connsiteY29" fmla="*/ 16670 h 22112"/>
                    <a:gd name="connsiteX30" fmla="*/ 5702 w 69467"/>
                    <a:gd name="connsiteY30" fmla="*/ 22146 h 22112"/>
                    <a:gd name="connsiteX31" fmla="*/ 8774 w 69467"/>
                    <a:gd name="connsiteY31" fmla="*/ 19886 h 22112"/>
                    <a:gd name="connsiteX32" fmla="*/ 6314 w 69467"/>
                    <a:gd name="connsiteY32" fmla="*/ 16533 h 22112"/>
                    <a:gd name="connsiteX33" fmla="*/ 6337 w 69467"/>
                    <a:gd name="connsiteY33" fmla="*/ 16499 h 22112"/>
                    <a:gd name="connsiteX34" fmla="*/ 10027 w 69467"/>
                    <a:gd name="connsiteY34" fmla="*/ 12488 h 22112"/>
                    <a:gd name="connsiteX35" fmla="*/ 12127 w 69467"/>
                    <a:gd name="connsiteY35" fmla="*/ 15704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5313" y="13621"/>
                      </a:moveTo>
                      <a:lnTo>
                        <a:pt x="13088" y="10217"/>
                      </a:lnTo>
                      <a:cubicBezTo>
                        <a:pt x="15245" y="8809"/>
                        <a:pt x="17865" y="7459"/>
                        <a:pt x="20954" y="6372"/>
                      </a:cubicBezTo>
                      <a:lnTo>
                        <a:pt x="23380" y="10972"/>
                      </a:lnTo>
                      <a:lnTo>
                        <a:pt x="26756" y="9193"/>
                      </a:lnTo>
                      <a:lnTo>
                        <a:pt x="24679" y="5257"/>
                      </a:lnTo>
                      <a:cubicBezTo>
                        <a:pt x="27614" y="4519"/>
                        <a:pt x="30887" y="4026"/>
                        <a:pt x="34508" y="3895"/>
                      </a:cubicBezTo>
                      <a:lnTo>
                        <a:pt x="34508" y="8312"/>
                      </a:lnTo>
                      <a:lnTo>
                        <a:pt x="38324" y="8312"/>
                      </a:lnTo>
                      <a:lnTo>
                        <a:pt x="38324" y="3895"/>
                      </a:lnTo>
                      <a:cubicBezTo>
                        <a:pt x="41537" y="3998"/>
                        <a:pt x="44730" y="4427"/>
                        <a:pt x="47856" y="5176"/>
                      </a:cubicBezTo>
                      <a:lnTo>
                        <a:pt x="46031" y="9090"/>
                      </a:lnTo>
                      <a:lnTo>
                        <a:pt x="49486" y="10703"/>
                      </a:lnTo>
                      <a:lnTo>
                        <a:pt x="51557" y="6264"/>
                      </a:lnTo>
                      <a:cubicBezTo>
                        <a:pt x="54570" y="7284"/>
                        <a:pt x="57438" y="8691"/>
                        <a:pt x="60088" y="10451"/>
                      </a:cubicBezTo>
                      <a:lnTo>
                        <a:pt x="57628" y="13467"/>
                      </a:lnTo>
                      <a:lnTo>
                        <a:pt x="60586" y="15875"/>
                      </a:lnTo>
                      <a:lnTo>
                        <a:pt x="63114" y="12769"/>
                      </a:lnTo>
                      <a:cubicBezTo>
                        <a:pt x="64699" y="14159"/>
                        <a:pt x="65815" y="15469"/>
                        <a:pt x="66490" y="16510"/>
                      </a:cubicBezTo>
                      <a:lnTo>
                        <a:pt x="66513" y="16545"/>
                      </a:lnTo>
                      <a:lnTo>
                        <a:pt x="64053" y="19897"/>
                      </a:lnTo>
                      <a:lnTo>
                        <a:pt x="67125" y="22157"/>
                      </a:lnTo>
                      <a:lnTo>
                        <a:pt x="71147" y="16682"/>
                      </a:lnTo>
                      <a:lnTo>
                        <a:pt x="69688" y="14439"/>
                      </a:lnTo>
                      <a:cubicBezTo>
                        <a:pt x="68544" y="12683"/>
                        <a:pt x="66639" y="10594"/>
                        <a:pt x="64007" y="8575"/>
                      </a:cubicBezTo>
                      <a:cubicBezTo>
                        <a:pt x="60820" y="6132"/>
                        <a:pt x="56518" y="3735"/>
                        <a:pt x="51088" y="2110"/>
                      </a:cubicBezTo>
                      <a:cubicBezTo>
                        <a:pt x="46866" y="840"/>
                        <a:pt x="41974" y="45"/>
                        <a:pt x="36413" y="45"/>
                      </a:cubicBezTo>
                      <a:cubicBezTo>
                        <a:pt x="24067" y="45"/>
                        <a:pt x="15050" y="3969"/>
                        <a:pt x="9346" y="8169"/>
                      </a:cubicBezTo>
                      <a:cubicBezTo>
                        <a:pt x="6434" y="10314"/>
                        <a:pt x="4351" y="12557"/>
                        <a:pt x="3138" y="14428"/>
                      </a:cubicBezTo>
                      <a:lnTo>
                        <a:pt x="1680" y="16670"/>
                      </a:lnTo>
                      <a:lnTo>
                        <a:pt x="5702" y="22146"/>
                      </a:lnTo>
                      <a:lnTo>
                        <a:pt x="8774" y="19886"/>
                      </a:lnTo>
                      <a:lnTo>
                        <a:pt x="6314" y="16533"/>
                      </a:lnTo>
                      <a:lnTo>
                        <a:pt x="6337" y="16499"/>
                      </a:lnTo>
                      <a:cubicBezTo>
                        <a:pt x="7057" y="15389"/>
                        <a:pt x="8276" y="13970"/>
                        <a:pt x="10027" y="12488"/>
                      </a:cubicBezTo>
                      <a:lnTo>
                        <a:pt x="12127" y="15704"/>
                      </a:lnTo>
                      <a:close/>
                    </a:path>
                  </a:pathLst>
                </a:custGeom>
                <a:gradFill>
                  <a:gsLst>
                    <a:gs pos="9000">
                      <a:srgbClr val="32BEDD"/>
                    </a:gs>
                    <a:gs pos="100000">
                      <a:srgbClr val="50E6FF"/>
                    </a:gs>
                  </a:gsLst>
                  <a:lin ang="162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56" name="Graphic 2">
                  <a:extLst>
                    <a:ext uri="{FF2B5EF4-FFF2-40B4-BE49-F238E27FC236}">
                      <a16:creationId xmlns:a16="http://schemas.microsoft.com/office/drawing/2014/main" id="{45097722-97FD-914E-ED45-AE4EA1979BE7}"/>
                    </a:ext>
                  </a:extLst>
                </p:cNvPr>
                <p:cNvGrpSpPr/>
                <p:nvPr/>
              </p:nvGrpSpPr>
              <p:grpSpPr>
                <a:xfrm>
                  <a:off x="9608852" y="348102"/>
                  <a:ext cx="102982" cy="102982"/>
                  <a:chOff x="9608852" y="348102"/>
                  <a:chExt cx="102982" cy="102982"/>
                </a:xfrm>
              </p:grpSpPr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B96196E9-4D88-6C8A-D770-925B6823D708}"/>
                      </a:ext>
                    </a:extLst>
                  </p:cNvPr>
                  <p:cNvSpPr/>
                  <p:nvPr/>
                </p:nvSpPr>
                <p:spPr>
                  <a:xfrm>
                    <a:off x="9620294" y="359545"/>
                    <a:ext cx="80097" cy="49586"/>
                  </a:xfrm>
                  <a:custGeom>
                    <a:avLst/>
                    <a:gdLst>
                      <a:gd name="connsiteX0" fmla="*/ 1680 w 80097"/>
                      <a:gd name="connsiteY0" fmla="*/ 45 h 49586"/>
                      <a:gd name="connsiteX1" fmla="*/ 81777 w 80097"/>
                      <a:gd name="connsiteY1" fmla="*/ 45 h 49586"/>
                      <a:gd name="connsiteX2" fmla="*/ 81777 w 80097"/>
                      <a:gd name="connsiteY2" fmla="*/ 49631 h 49586"/>
                      <a:gd name="connsiteX3" fmla="*/ 44635 w 80097"/>
                      <a:gd name="connsiteY3" fmla="*/ 49631 h 49586"/>
                      <a:gd name="connsiteX4" fmla="*/ 28037 w 80097"/>
                      <a:gd name="connsiteY4" fmla="*/ 25659 h 49586"/>
                      <a:gd name="connsiteX5" fmla="*/ 24902 w 80097"/>
                      <a:gd name="connsiteY5" fmla="*/ 27827 h 49586"/>
                      <a:gd name="connsiteX6" fmla="*/ 39995 w 80097"/>
                      <a:gd name="connsiteY6" fmla="*/ 49625 h 49586"/>
                      <a:gd name="connsiteX7" fmla="*/ 1680 w 80097"/>
                      <a:gd name="connsiteY7" fmla="*/ 49625 h 49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0097" h="49586">
                        <a:moveTo>
                          <a:pt x="1680" y="45"/>
                        </a:moveTo>
                        <a:lnTo>
                          <a:pt x="81777" y="45"/>
                        </a:lnTo>
                        <a:lnTo>
                          <a:pt x="81777" y="49631"/>
                        </a:lnTo>
                        <a:lnTo>
                          <a:pt x="44635" y="49631"/>
                        </a:lnTo>
                        <a:lnTo>
                          <a:pt x="28037" y="25659"/>
                        </a:lnTo>
                        <a:lnTo>
                          <a:pt x="24902" y="27827"/>
                        </a:lnTo>
                        <a:lnTo>
                          <a:pt x="39995" y="49625"/>
                        </a:lnTo>
                        <a:lnTo>
                          <a:pt x="1680" y="49625"/>
                        </a:lnTo>
                        <a:close/>
                      </a:path>
                    </a:pathLst>
                  </a:custGeom>
                  <a:gradFill>
                    <a:gsLst>
                      <a:gs pos="9000">
                        <a:srgbClr val="32BEDD"/>
                      </a:gs>
                      <a:gs pos="100000">
                        <a:srgbClr val="50E6FF"/>
                      </a:gs>
                    </a:gsLst>
                    <a:lin ang="16200000" scaled="1"/>
                  </a:gra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8" name="Freeform: Shape 157">
                    <a:extLst>
                      <a:ext uri="{FF2B5EF4-FFF2-40B4-BE49-F238E27FC236}">
                        <a16:creationId xmlns:a16="http://schemas.microsoft.com/office/drawing/2014/main" id="{F61435A8-5563-5BD7-8C00-890794559C3B}"/>
                      </a:ext>
                    </a:extLst>
                  </p:cNvPr>
                  <p:cNvSpPr/>
                  <p:nvPr/>
                </p:nvSpPr>
                <p:spPr>
                  <a:xfrm>
                    <a:off x="9608852" y="348102"/>
                    <a:ext cx="102982" cy="102982"/>
                  </a:xfrm>
                  <a:custGeom>
                    <a:avLst/>
                    <a:gdLst>
                      <a:gd name="connsiteX0" fmla="*/ 13122 w 102982"/>
                      <a:gd name="connsiteY0" fmla="*/ 45 h 102982"/>
                      <a:gd name="connsiteX1" fmla="*/ 1680 w 102982"/>
                      <a:gd name="connsiteY1" fmla="*/ 11487 h 102982"/>
                      <a:gd name="connsiteX2" fmla="*/ 1680 w 102982"/>
                      <a:gd name="connsiteY2" fmla="*/ 91585 h 102982"/>
                      <a:gd name="connsiteX3" fmla="*/ 13122 w 102982"/>
                      <a:gd name="connsiteY3" fmla="*/ 103027 h 102982"/>
                      <a:gd name="connsiteX4" fmla="*/ 93220 w 102982"/>
                      <a:gd name="connsiteY4" fmla="*/ 103027 h 102982"/>
                      <a:gd name="connsiteX5" fmla="*/ 104662 w 102982"/>
                      <a:gd name="connsiteY5" fmla="*/ 91585 h 102982"/>
                      <a:gd name="connsiteX6" fmla="*/ 104662 w 102982"/>
                      <a:gd name="connsiteY6" fmla="*/ 11487 h 102982"/>
                      <a:gd name="connsiteX7" fmla="*/ 93220 w 102982"/>
                      <a:gd name="connsiteY7" fmla="*/ 45 h 102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982" h="102982">
                        <a:moveTo>
                          <a:pt x="13122" y="45"/>
                        </a:moveTo>
                        <a:cubicBezTo>
                          <a:pt x="6802" y="45"/>
                          <a:pt x="1680" y="5167"/>
                          <a:pt x="1680" y="11487"/>
                        </a:cubicBezTo>
                        <a:lnTo>
                          <a:pt x="1680" y="91585"/>
                        </a:lnTo>
                        <a:cubicBezTo>
                          <a:pt x="1680" y="97904"/>
                          <a:pt x="6802" y="103027"/>
                          <a:pt x="13122" y="103027"/>
                        </a:cubicBezTo>
                        <a:lnTo>
                          <a:pt x="93220" y="103027"/>
                        </a:lnTo>
                        <a:cubicBezTo>
                          <a:pt x="99539" y="103027"/>
                          <a:pt x="104662" y="97904"/>
                          <a:pt x="104662" y="91585"/>
                        </a:cubicBezTo>
                        <a:lnTo>
                          <a:pt x="104662" y="11487"/>
                        </a:lnTo>
                        <a:cubicBezTo>
                          <a:pt x="104662" y="5167"/>
                          <a:pt x="99539" y="45"/>
                          <a:pt x="93220" y="45"/>
                        </a:cubicBezTo>
                        <a:close/>
                      </a:path>
                    </a:pathLst>
                  </a:custGeom>
                  <a:gradFill>
                    <a:gsLst>
                      <a:gs pos="9000">
                        <a:srgbClr val="32BEDD"/>
                      </a:gs>
                      <a:gs pos="100000">
                        <a:srgbClr val="50E6FF"/>
                      </a:gs>
                    </a:gsLst>
                    <a:lin ang="16200000" scaled="1"/>
                  </a:gra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A40A710D-B8E3-B901-A2A4-AD87A299963A}"/>
                    </a:ext>
                  </a:extLst>
                </p:cNvPr>
                <p:cNvSpPr/>
                <p:nvPr/>
              </p:nvSpPr>
              <p:spPr>
                <a:xfrm>
                  <a:off x="9625609" y="365266"/>
                  <a:ext cx="69467" cy="22112"/>
                </a:xfrm>
                <a:custGeom>
                  <a:avLst/>
                  <a:gdLst>
                    <a:gd name="connsiteX0" fmla="*/ 15313 w 69467"/>
                    <a:gd name="connsiteY0" fmla="*/ 13621 h 22112"/>
                    <a:gd name="connsiteX1" fmla="*/ 13088 w 69467"/>
                    <a:gd name="connsiteY1" fmla="*/ 10217 h 22112"/>
                    <a:gd name="connsiteX2" fmla="*/ 20954 w 69467"/>
                    <a:gd name="connsiteY2" fmla="*/ 6372 h 22112"/>
                    <a:gd name="connsiteX3" fmla="*/ 23380 w 69467"/>
                    <a:gd name="connsiteY3" fmla="*/ 10972 h 22112"/>
                    <a:gd name="connsiteX4" fmla="*/ 26756 w 69467"/>
                    <a:gd name="connsiteY4" fmla="*/ 9193 h 22112"/>
                    <a:gd name="connsiteX5" fmla="*/ 24679 w 69467"/>
                    <a:gd name="connsiteY5" fmla="*/ 5257 h 22112"/>
                    <a:gd name="connsiteX6" fmla="*/ 34508 w 69467"/>
                    <a:gd name="connsiteY6" fmla="*/ 3895 h 22112"/>
                    <a:gd name="connsiteX7" fmla="*/ 34508 w 69467"/>
                    <a:gd name="connsiteY7" fmla="*/ 8312 h 22112"/>
                    <a:gd name="connsiteX8" fmla="*/ 38324 w 69467"/>
                    <a:gd name="connsiteY8" fmla="*/ 8312 h 22112"/>
                    <a:gd name="connsiteX9" fmla="*/ 38324 w 69467"/>
                    <a:gd name="connsiteY9" fmla="*/ 3895 h 22112"/>
                    <a:gd name="connsiteX10" fmla="*/ 47856 w 69467"/>
                    <a:gd name="connsiteY10" fmla="*/ 5176 h 22112"/>
                    <a:gd name="connsiteX11" fmla="*/ 46031 w 69467"/>
                    <a:gd name="connsiteY11" fmla="*/ 9090 h 22112"/>
                    <a:gd name="connsiteX12" fmla="*/ 49486 w 69467"/>
                    <a:gd name="connsiteY12" fmla="*/ 10703 h 22112"/>
                    <a:gd name="connsiteX13" fmla="*/ 51557 w 69467"/>
                    <a:gd name="connsiteY13" fmla="*/ 6264 h 22112"/>
                    <a:gd name="connsiteX14" fmla="*/ 60088 w 69467"/>
                    <a:gd name="connsiteY14" fmla="*/ 10451 h 22112"/>
                    <a:gd name="connsiteX15" fmla="*/ 57628 w 69467"/>
                    <a:gd name="connsiteY15" fmla="*/ 13467 h 22112"/>
                    <a:gd name="connsiteX16" fmla="*/ 60586 w 69467"/>
                    <a:gd name="connsiteY16" fmla="*/ 15875 h 22112"/>
                    <a:gd name="connsiteX17" fmla="*/ 63114 w 69467"/>
                    <a:gd name="connsiteY17" fmla="*/ 12769 h 22112"/>
                    <a:gd name="connsiteX18" fmla="*/ 66490 w 69467"/>
                    <a:gd name="connsiteY18" fmla="*/ 16510 h 22112"/>
                    <a:gd name="connsiteX19" fmla="*/ 66513 w 69467"/>
                    <a:gd name="connsiteY19" fmla="*/ 16545 h 22112"/>
                    <a:gd name="connsiteX20" fmla="*/ 64053 w 69467"/>
                    <a:gd name="connsiteY20" fmla="*/ 19897 h 22112"/>
                    <a:gd name="connsiteX21" fmla="*/ 67125 w 69467"/>
                    <a:gd name="connsiteY21" fmla="*/ 22157 h 22112"/>
                    <a:gd name="connsiteX22" fmla="*/ 71147 w 69467"/>
                    <a:gd name="connsiteY22" fmla="*/ 16682 h 22112"/>
                    <a:gd name="connsiteX23" fmla="*/ 69688 w 69467"/>
                    <a:gd name="connsiteY23" fmla="*/ 14439 h 22112"/>
                    <a:gd name="connsiteX24" fmla="*/ 64007 w 69467"/>
                    <a:gd name="connsiteY24" fmla="*/ 8575 h 22112"/>
                    <a:gd name="connsiteX25" fmla="*/ 51088 w 69467"/>
                    <a:gd name="connsiteY25" fmla="*/ 2110 h 22112"/>
                    <a:gd name="connsiteX26" fmla="*/ 36413 w 69467"/>
                    <a:gd name="connsiteY26" fmla="*/ 45 h 22112"/>
                    <a:gd name="connsiteX27" fmla="*/ 9346 w 69467"/>
                    <a:gd name="connsiteY27" fmla="*/ 8169 h 22112"/>
                    <a:gd name="connsiteX28" fmla="*/ 3138 w 69467"/>
                    <a:gd name="connsiteY28" fmla="*/ 14428 h 22112"/>
                    <a:gd name="connsiteX29" fmla="*/ 1680 w 69467"/>
                    <a:gd name="connsiteY29" fmla="*/ 16670 h 22112"/>
                    <a:gd name="connsiteX30" fmla="*/ 5702 w 69467"/>
                    <a:gd name="connsiteY30" fmla="*/ 22146 h 22112"/>
                    <a:gd name="connsiteX31" fmla="*/ 8774 w 69467"/>
                    <a:gd name="connsiteY31" fmla="*/ 19886 h 22112"/>
                    <a:gd name="connsiteX32" fmla="*/ 6314 w 69467"/>
                    <a:gd name="connsiteY32" fmla="*/ 16533 h 22112"/>
                    <a:gd name="connsiteX33" fmla="*/ 6337 w 69467"/>
                    <a:gd name="connsiteY33" fmla="*/ 16499 h 22112"/>
                    <a:gd name="connsiteX34" fmla="*/ 10027 w 69467"/>
                    <a:gd name="connsiteY34" fmla="*/ 12488 h 22112"/>
                    <a:gd name="connsiteX35" fmla="*/ 12127 w 69467"/>
                    <a:gd name="connsiteY35" fmla="*/ 15704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5313" y="13621"/>
                      </a:moveTo>
                      <a:lnTo>
                        <a:pt x="13088" y="10217"/>
                      </a:lnTo>
                      <a:cubicBezTo>
                        <a:pt x="15245" y="8809"/>
                        <a:pt x="17865" y="7459"/>
                        <a:pt x="20954" y="6372"/>
                      </a:cubicBezTo>
                      <a:lnTo>
                        <a:pt x="23380" y="10972"/>
                      </a:lnTo>
                      <a:lnTo>
                        <a:pt x="26756" y="9193"/>
                      </a:lnTo>
                      <a:lnTo>
                        <a:pt x="24679" y="5257"/>
                      </a:lnTo>
                      <a:cubicBezTo>
                        <a:pt x="27614" y="4519"/>
                        <a:pt x="30887" y="4026"/>
                        <a:pt x="34508" y="3895"/>
                      </a:cubicBezTo>
                      <a:lnTo>
                        <a:pt x="34508" y="8312"/>
                      </a:lnTo>
                      <a:lnTo>
                        <a:pt x="38324" y="8312"/>
                      </a:lnTo>
                      <a:lnTo>
                        <a:pt x="38324" y="3895"/>
                      </a:lnTo>
                      <a:cubicBezTo>
                        <a:pt x="41537" y="3998"/>
                        <a:pt x="44730" y="4427"/>
                        <a:pt x="47856" y="5176"/>
                      </a:cubicBezTo>
                      <a:lnTo>
                        <a:pt x="46031" y="9090"/>
                      </a:lnTo>
                      <a:lnTo>
                        <a:pt x="49486" y="10703"/>
                      </a:lnTo>
                      <a:lnTo>
                        <a:pt x="51557" y="6264"/>
                      </a:lnTo>
                      <a:cubicBezTo>
                        <a:pt x="54570" y="7284"/>
                        <a:pt x="57438" y="8691"/>
                        <a:pt x="60088" y="10451"/>
                      </a:cubicBezTo>
                      <a:lnTo>
                        <a:pt x="57628" y="13467"/>
                      </a:lnTo>
                      <a:lnTo>
                        <a:pt x="60586" y="15875"/>
                      </a:lnTo>
                      <a:lnTo>
                        <a:pt x="63114" y="12769"/>
                      </a:lnTo>
                      <a:cubicBezTo>
                        <a:pt x="64699" y="14159"/>
                        <a:pt x="65815" y="15469"/>
                        <a:pt x="66490" y="16510"/>
                      </a:cubicBezTo>
                      <a:lnTo>
                        <a:pt x="66513" y="16545"/>
                      </a:lnTo>
                      <a:lnTo>
                        <a:pt x="64053" y="19897"/>
                      </a:lnTo>
                      <a:lnTo>
                        <a:pt x="67125" y="22157"/>
                      </a:lnTo>
                      <a:lnTo>
                        <a:pt x="71147" y="16682"/>
                      </a:lnTo>
                      <a:lnTo>
                        <a:pt x="69688" y="14439"/>
                      </a:lnTo>
                      <a:cubicBezTo>
                        <a:pt x="68544" y="12683"/>
                        <a:pt x="66639" y="10594"/>
                        <a:pt x="64007" y="8575"/>
                      </a:cubicBezTo>
                      <a:cubicBezTo>
                        <a:pt x="60820" y="6132"/>
                        <a:pt x="56518" y="3735"/>
                        <a:pt x="51088" y="2110"/>
                      </a:cubicBezTo>
                      <a:cubicBezTo>
                        <a:pt x="46866" y="840"/>
                        <a:pt x="41974" y="45"/>
                        <a:pt x="36413" y="45"/>
                      </a:cubicBezTo>
                      <a:cubicBezTo>
                        <a:pt x="24067" y="45"/>
                        <a:pt x="15050" y="3969"/>
                        <a:pt x="9346" y="8169"/>
                      </a:cubicBezTo>
                      <a:cubicBezTo>
                        <a:pt x="6434" y="10314"/>
                        <a:pt x="4351" y="12557"/>
                        <a:pt x="3138" y="14428"/>
                      </a:cubicBezTo>
                      <a:lnTo>
                        <a:pt x="1680" y="16670"/>
                      </a:lnTo>
                      <a:lnTo>
                        <a:pt x="5702" y="22146"/>
                      </a:lnTo>
                      <a:lnTo>
                        <a:pt x="8774" y="19886"/>
                      </a:lnTo>
                      <a:lnTo>
                        <a:pt x="6314" y="16533"/>
                      </a:lnTo>
                      <a:lnTo>
                        <a:pt x="6337" y="16499"/>
                      </a:lnTo>
                      <a:cubicBezTo>
                        <a:pt x="7057" y="15389"/>
                        <a:pt x="8276" y="13970"/>
                        <a:pt x="10027" y="12488"/>
                      </a:cubicBezTo>
                      <a:lnTo>
                        <a:pt x="12127" y="157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8F3FB14A-1B01-DB64-A83C-0F88D6C61F89}"/>
                    </a:ext>
                  </a:extLst>
                </p:cNvPr>
                <p:cNvSpPr/>
                <p:nvPr/>
              </p:nvSpPr>
              <p:spPr>
                <a:xfrm>
                  <a:off x="9616478" y="355729"/>
                  <a:ext cx="87724" cy="57212"/>
                </a:xfrm>
                <a:custGeom>
                  <a:avLst/>
                  <a:gdLst>
                    <a:gd name="connsiteX0" fmla="*/ 1680 w 87724"/>
                    <a:gd name="connsiteY0" fmla="*/ 45 h 57212"/>
                    <a:gd name="connsiteX1" fmla="*/ 89404 w 87724"/>
                    <a:gd name="connsiteY1" fmla="*/ 45 h 57212"/>
                    <a:gd name="connsiteX2" fmla="*/ 89404 w 87724"/>
                    <a:gd name="connsiteY2" fmla="*/ 57257 h 57212"/>
                    <a:gd name="connsiteX3" fmla="*/ 1680 w 87724"/>
                    <a:gd name="connsiteY3" fmla="*/ 57257 h 5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7724" h="57212">
                      <a:moveTo>
                        <a:pt x="1680" y="45"/>
                      </a:moveTo>
                      <a:lnTo>
                        <a:pt x="89404" y="45"/>
                      </a:lnTo>
                      <a:lnTo>
                        <a:pt x="89404" y="57257"/>
                      </a:lnTo>
                      <a:lnTo>
                        <a:pt x="1680" y="5725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CB0A131A-7AE6-44D2-7461-54692F2907B8}"/>
                    </a:ext>
                  </a:extLst>
                </p:cNvPr>
                <p:cNvSpPr/>
                <p:nvPr/>
              </p:nvSpPr>
              <p:spPr>
                <a:xfrm>
                  <a:off x="9618389" y="437732"/>
                  <a:ext cx="9537" cy="3816"/>
                </a:xfrm>
                <a:custGeom>
                  <a:avLst/>
                  <a:gdLst>
                    <a:gd name="connsiteX0" fmla="*/ 1680 w 9537"/>
                    <a:gd name="connsiteY0" fmla="*/ 3861 h 3816"/>
                    <a:gd name="connsiteX1" fmla="*/ 11217 w 9537"/>
                    <a:gd name="connsiteY1" fmla="*/ 3861 h 3816"/>
                    <a:gd name="connsiteX2" fmla="*/ 11217 w 9537"/>
                    <a:gd name="connsiteY2" fmla="*/ 45 h 3816"/>
                    <a:gd name="connsiteX3" fmla="*/ 1680 w 9537"/>
                    <a:gd name="connsiteY3" fmla="*/ 45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37" h="3816">
                      <a:moveTo>
                        <a:pt x="1680" y="3861"/>
                      </a:moveTo>
                      <a:lnTo>
                        <a:pt x="11217" y="3861"/>
                      </a:lnTo>
                      <a:lnTo>
                        <a:pt x="11217" y="45"/>
                      </a:lnTo>
                      <a:lnTo>
                        <a:pt x="1680" y="4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44E0415D-AA10-E4F8-05CC-C47231CAED1B}"/>
                    </a:ext>
                  </a:extLst>
                </p:cNvPr>
                <p:cNvSpPr/>
                <p:nvPr/>
              </p:nvSpPr>
              <p:spPr>
                <a:xfrm>
                  <a:off x="9692760" y="437732"/>
                  <a:ext cx="9537" cy="3816"/>
                </a:xfrm>
                <a:custGeom>
                  <a:avLst/>
                  <a:gdLst>
                    <a:gd name="connsiteX0" fmla="*/ 11217 w 9537"/>
                    <a:gd name="connsiteY0" fmla="*/ 3861 h 3816"/>
                    <a:gd name="connsiteX1" fmla="*/ 1680 w 9537"/>
                    <a:gd name="connsiteY1" fmla="*/ 3861 h 3816"/>
                    <a:gd name="connsiteX2" fmla="*/ 1680 w 9537"/>
                    <a:gd name="connsiteY2" fmla="*/ 45 h 3816"/>
                    <a:gd name="connsiteX3" fmla="*/ 11217 w 9537"/>
                    <a:gd name="connsiteY3" fmla="*/ 45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37" h="3816">
                      <a:moveTo>
                        <a:pt x="11217" y="3861"/>
                      </a:moveTo>
                      <a:lnTo>
                        <a:pt x="1680" y="3861"/>
                      </a:lnTo>
                      <a:lnTo>
                        <a:pt x="1680" y="45"/>
                      </a:lnTo>
                      <a:lnTo>
                        <a:pt x="11217" y="4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1388C864-11CC-3336-82B6-6E0206F9C98A}"/>
                    </a:ext>
                  </a:extLst>
                </p:cNvPr>
                <p:cNvSpPr/>
                <p:nvPr/>
              </p:nvSpPr>
              <p:spPr>
                <a:xfrm>
                  <a:off x="9625609" y="365266"/>
                  <a:ext cx="69467" cy="22112"/>
                </a:xfrm>
                <a:custGeom>
                  <a:avLst/>
                  <a:gdLst>
                    <a:gd name="connsiteX0" fmla="*/ 15313 w 69467"/>
                    <a:gd name="connsiteY0" fmla="*/ 13621 h 22112"/>
                    <a:gd name="connsiteX1" fmla="*/ 13088 w 69467"/>
                    <a:gd name="connsiteY1" fmla="*/ 10217 h 22112"/>
                    <a:gd name="connsiteX2" fmla="*/ 20954 w 69467"/>
                    <a:gd name="connsiteY2" fmla="*/ 6372 h 22112"/>
                    <a:gd name="connsiteX3" fmla="*/ 23380 w 69467"/>
                    <a:gd name="connsiteY3" fmla="*/ 10972 h 22112"/>
                    <a:gd name="connsiteX4" fmla="*/ 26756 w 69467"/>
                    <a:gd name="connsiteY4" fmla="*/ 9193 h 22112"/>
                    <a:gd name="connsiteX5" fmla="*/ 24679 w 69467"/>
                    <a:gd name="connsiteY5" fmla="*/ 5257 h 22112"/>
                    <a:gd name="connsiteX6" fmla="*/ 34508 w 69467"/>
                    <a:gd name="connsiteY6" fmla="*/ 3895 h 22112"/>
                    <a:gd name="connsiteX7" fmla="*/ 34508 w 69467"/>
                    <a:gd name="connsiteY7" fmla="*/ 8312 h 22112"/>
                    <a:gd name="connsiteX8" fmla="*/ 38324 w 69467"/>
                    <a:gd name="connsiteY8" fmla="*/ 8312 h 22112"/>
                    <a:gd name="connsiteX9" fmla="*/ 38324 w 69467"/>
                    <a:gd name="connsiteY9" fmla="*/ 3895 h 22112"/>
                    <a:gd name="connsiteX10" fmla="*/ 47856 w 69467"/>
                    <a:gd name="connsiteY10" fmla="*/ 5176 h 22112"/>
                    <a:gd name="connsiteX11" fmla="*/ 46031 w 69467"/>
                    <a:gd name="connsiteY11" fmla="*/ 9090 h 22112"/>
                    <a:gd name="connsiteX12" fmla="*/ 49486 w 69467"/>
                    <a:gd name="connsiteY12" fmla="*/ 10703 h 22112"/>
                    <a:gd name="connsiteX13" fmla="*/ 51557 w 69467"/>
                    <a:gd name="connsiteY13" fmla="*/ 6264 h 22112"/>
                    <a:gd name="connsiteX14" fmla="*/ 60088 w 69467"/>
                    <a:gd name="connsiteY14" fmla="*/ 10451 h 22112"/>
                    <a:gd name="connsiteX15" fmla="*/ 57628 w 69467"/>
                    <a:gd name="connsiteY15" fmla="*/ 13467 h 22112"/>
                    <a:gd name="connsiteX16" fmla="*/ 60586 w 69467"/>
                    <a:gd name="connsiteY16" fmla="*/ 15875 h 22112"/>
                    <a:gd name="connsiteX17" fmla="*/ 63114 w 69467"/>
                    <a:gd name="connsiteY17" fmla="*/ 12769 h 22112"/>
                    <a:gd name="connsiteX18" fmla="*/ 66490 w 69467"/>
                    <a:gd name="connsiteY18" fmla="*/ 16510 h 22112"/>
                    <a:gd name="connsiteX19" fmla="*/ 66513 w 69467"/>
                    <a:gd name="connsiteY19" fmla="*/ 16545 h 22112"/>
                    <a:gd name="connsiteX20" fmla="*/ 64053 w 69467"/>
                    <a:gd name="connsiteY20" fmla="*/ 19897 h 22112"/>
                    <a:gd name="connsiteX21" fmla="*/ 67125 w 69467"/>
                    <a:gd name="connsiteY21" fmla="*/ 22157 h 22112"/>
                    <a:gd name="connsiteX22" fmla="*/ 71147 w 69467"/>
                    <a:gd name="connsiteY22" fmla="*/ 16682 h 22112"/>
                    <a:gd name="connsiteX23" fmla="*/ 69688 w 69467"/>
                    <a:gd name="connsiteY23" fmla="*/ 14439 h 22112"/>
                    <a:gd name="connsiteX24" fmla="*/ 64007 w 69467"/>
                    <a:gd name="connsiteY24" fmla="*/ 8575 h 22112"/>
                    <a:gd name="connsiteX25" fmla="*/ 51088 w 69467"/>
                    <a:gd name="connsiteY25" fmla="*/ 2110 h 22112"/>
                    <a:gd name="connsiteX26" fmla="*/ 36413 w 69467"/>
                    <a:gd name="connsiteY26" fmla="*/ 45 h 22112"/>
                    <a:gd name="connsiteX27" fmla="*/ 9346 w 69467"/>
                    <a:gd name="connsiteY27" fmla="*/ 8169 h 22112"/>
                    <a:gd name="connsiteX28" fmla="*/ 3138 w 69467"/>
                    <a:gd name="connsiteY28" fmla="*/ 14428 h 22112"/>
                    <a:gd name="connsiteX29" fmla="*/ 1680 w 69467"/>
                    <a:gd name="connsiteY29" fmla="*/ 16670 h 22112"/>
                    <a:gd name="connsiteX30" fmla="*/ 5702 w 69467"/>
                    <a:gd name="connsiteY30" fmla="*/ 22146 h 22112"/>
                    <a:gd name="connsiteX31" fmla="*/ 8774 w 69467"/>
                    <a:gd name="connsiteY31" fmla="*/ 19886 h 22112"/>
                    <a:gd name="connsiteX32" fmla="*/ 6314 w 69467"/>
                    <a:gd name="connsiteY32" fmla="*/ 16533 h 22112"/>
                    <a:gd name="connsiteX33" fmla="*/ 6337 w 69467"/>
                    <a:gd name="connsiteY33" fmla="*/ 16499 h 22112"/>
                    <a:gd name="connsiteX34" fmla="*/ 10027 w 69467"/>
                    <a:gd name="connsiteY34" fmla="*/ 12488 h 22112"/>
                    <a:gd name="connsiteX35" fmla="*/ 12127 w 69467"/>
                    <a:gd name="connsiteY35" fmla="*/ 15704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5313" y="13621"/>
                      </a:moveTo>
                      <a:lnTo>
                        <a:pt x="13088" y="10217"/>
                      </a:lnTo>
                      <a:cubicBezTo>
                        <a:pt x="15245" y="8809"/>
                        <a:pt x="17865" y="7459"/>
                        <a:pt x="20954" y="6372"/>
                      </a:cubicBezTo>
                      <a:lnTo>
                        <a:pt x="23380" y="10972"/>
                      </a:lnTo>
                      <a:lnTo>
                        <a:pt x="26756" y="9193"/>
                      </a:lnTo>
                      <a:lnTo>
                        <a:pt x="24679" y="5257"/>
                      </a:lnTo>
                      <a:cubicBezTo>
                        <a:pt x="27614" y="4519"/>
                        <a:pt x="30887" y="4026"/>
                        <a:pt x="34508" y="3895"/>
                      </a:cubicBezTo>
                      <a:lnTo>
                        <a:pt x="34508" y="8312"/>
                      </a:lnTo>
                      <a:lnTo>
                        <a:pt x="38324" y="8312"/>
                      </a:lnTo>
                      <a:lnTo>
                        <a:pt x="38324" y="3895"/>
                      </a:lnTo>
                      <a:cubicBezTo>
                        <a:pt x="41537" y="3998"/>
                        <a:pt x="44730" y="4427"/>
                        <a:pt x="47856" y="5176"/>
                      </a:cubicBezTo>
                      <a:lnTo>
                        <a:pt x="46031" y="9090"/>
                      </a:lnTo>
                      <a:lnTo>
                        <a:pt x="49486" y="10703"/>
                      </a:lnTo>
                      <a:lnTo>
                        <a:pt x="51557" y="6264"/>
                      </a:lnTo>
                      <a:cubicBezTo>
                        <a:pt x="54570" y="7284"/>
                        <a:pt x="57438" y="8691"/>
                        <a:pt x="60088" y="10451"/>
                      </a:cubicBezTo>
                      <a:lnTo>
                        <a:pt x="57628" y="13467"/>
                      </a:lnTo>
                      <a:lnTo>
                        <a:pt x="60586" y="15875"/>
                      </a:lnTo>
                      <a:lnTo>
                        <a:pt x="63114" y="12769"/>
                      </a:lnTo>
                      <a:cubicBezTo>
                        <a:pt x="64699" y="14159"/>
                        <a:pt x="65815" y="15469"/>
                        <a:pt x="66490" y="16510"/>
                      </a:cubicBezTo>
                      <a:lnTo>
                        <a:pt x="66513" y="16545"/>
                      </a:lnTo>
                      <a:lnTo>
                        <a:pt x="64053" y="19897"/>
                      </a:lnTo>
                      <a:lnTo>
                        <a:pt x="67125" y="22157"/>
                      </a:lnTo>
                      <a:lnTo>
                        <a:pt x="71147" y="16682"/>
                      </a:lnTo>
                      <a:lnTo>
                        <a:pt x="69688" y="14439"/>
                      </a:lnTo>
                      <a:cubicBezTo>
                        <a:pt x="68544" y="12683"/>
                        <a:pt x="66639" y="10594"/>
                        <a:pt x="64007" y="8575"/>
                      </a:cubicBezTo>
                      <a:cubicBezTo>
                        <a:pt x="60820" y="6132"/>
                        <a:pt x="56518" y="3735"/>
                        <a:pt x="51088" y="2110"/>
                      </a:cubicBezTo>
                      <a:cubicBezTo>
                        <a:pt x="46866" y="840"/>
                        <a:pt x="41974" y="45"/>
                        <a:pt x="36413" y="45"/>
                      </a:cubicBezTo>
                      <a:cubicBezTo>
                        <a:pt x="24067" y="45"/>
                        <a:pt x="15050" y="3969"/>
                        <a:pt x="9346" y="8169"/>
                      </a:cubicBezTo>
                      <a:cubicBezTo>
                        <a:pt x="6434" y="10314"/>
                        <a:pt x="4351" y="12557"/>
                        <a:pt x="3138" y="14428"/>
                      </a:cubicBezTo>
                      <a:lnTo>
                        <a:pt x="1680" y="16670"/>
                      </a:lnTo>
                      <a:lnTo>
                        <a:pt x="5702" y="22146"/>
                      </a:lnTo>
                      <a:lnTo>
                        <a:pt x="8774" y="19886"/>
                      </a:lnTo>
                      <a:lnTo>
                        <a:pt x="6314" y="16533"/>
                      </a:lnTo>
                      <a:lnTo>
                        <a:pt x="6337" y="16499"/>
                      </a:lnTo>
                      <a:cubicBezTo>
                        <a:pt x="7057" y="15389"/>
                        <a:pt x="8276" y="13970"/>
                        <a:pt x="10027" y="12488"/>
                      </a:cubicBezTo>
                      <a:lnTo>
                        <a:pt x="12127" y="157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64" name="Graphic 2">
                  <a:extLst>
                    <a:ext uri="{FF2B5EF4-FFF2-40B4-BE49-F238E27FC236}">
                      <a16:creationId xmlns:a16="http://schemas.microsoft.com/office/drawing/2014/main" id="{385AEE9A-85A9-A50C-C2F9-E7FCD22A4057}"/>
                    </a:ext>
                  </a:extLst>
                </p:cNvPr>
                <p:cNvGrpSpPr/>
                <p:nvPr/>
              </p:nvGrpSpPr>
              <p:grpSpPr>
                <a:xfrm>
                  <a:off x="9616478" y="355729"/>
                  <a:ext cx="87729" cy="85818"/>
                  <a:chOff x="9616478" y="355729"/>
                  <a:chExt cx="87729" cy="85818"/>
                </a:xfrm>
              </p:grpSpPr>
              <p:sp>
                <p:nvSpPr>
                  <p:cNvPr id="165" name="Freeform: Shape 164">
                    <a:extLst>
                      <a:ext uri="{FF2B5EF4-FFF2-40B4-BE49-F238E27FC236}">
                        <a16:creationId xmlns:a16="http://schemas.microsoft.com/office/drawing/2014/main" id="{76C7F43E-DF20-F284-215C-FA797F9EAF83}"/>
                      </a:ext>
                    </a:extLst>
                  </p:cNvPr>
                  <p:cNvSpPr/>
                  <p:nvPr/>
                </p:nvSpPr>
                <p:spPr>
                  <a:xfrm>
                    <a:off x="9625609" y="365266"/>
                    <a:ext cx="69467" cy="22112"/>
                  </a:xfrm>
                  <a:custGeom>
                    <a:avLst/>
                    <a:gdLst>
                      <a:gd name="connsiteX0" fmla="*/ 15313 w 69467"/>
                      <a:gd name="connsiteY0" fmla="*/ 13621 h 22112"/>
                      <a:gd name="connsiteX1" fmla="*/ 13088 w 69467"/>
                      <a:gd name="connsiteY1" fmla="*/ 10217 h 22112"/>
                      <a:gd name="connsiteX2" fmla="*/ 20954 w 69467"/>
                      <a:gd name="connsiteY2" fmla="*/ 6372 h 22112"/>
                      <a:gd name="connsiteX3" fmla="*/ 23380 w 69467"/>
                      <a:gd name="connsiteY3" fmla="*/ 10972 h 22112"/>
                      <a:gd name="connsiteX4" fmla="*/ 26756 w 69467"/>
                      <a:gd name="connsiteY4" fmla="*/ 9193 h 22112"/>
                      <a:gd name="connsiteX5" fmla="*/ 24679 w 69467"/>
                      <a:gd name="connsiteY5" fmla="*/ 5257 h 22112"/>
                      <a:gd name="connsiteX6" fmla="*/ 34508 w 69467"/>
                      <a:gd name="connsiteY6" fmla="*/ 3895 h 22112"/>
                      <a:gd name="connsiteX7" fmla="*/ 34508 w 69467"/>
                      <a:gd name="connsiteY7" fmla="*/ 8312 h 22112"/>
                      <a:gd name="connsiteX8" fmla="*/ 38324 w 69467"/>
                      <a:gd name="connsiteY8" fmla="*/ 8312 h 22112"/>
                      <a:gd name="connsiteX9" fmla="*/ 38324 w 69467"/>
                      <a:gd name="connsiteY9" fmla="*/ 3895 h 22112"/>
                      <a:gd name="connsiteX10" fmla="*/ 47856 w 69467"/>
                      <a:gd name="connsiteY10" fmla="*/ 5176 h 22112"/>
                      <a:gd name="connsiteX11" fmla="*/ 46031 w 69467"/>
                      <a:gd name="connsiteY11" fmla="*/ 9090 h 22112"/>
                      <a:gd name="connsiteX12" fmla="*/ 49486 w 69467"/>
                      <a:gd name="connsiteY12" fmla="*/ 10703 h 22112"/>
                      <a:gd name="connsiteX13" fmla="*/ 51557 w 69467"/>
                      <a:gd name="connsiteY13" fmla="*/ 6264 h 22112"/>
                      <a:gd name="connsiteX14" fmla="*/ 60088 w 69467"/>
                      <a:gd name="connsiteY14" fmla="*/ 10451 h 22112"/>
                      <a:gd name="connsiteX15" fmla="*/ 57628 w 69467"/>
                      <a:gd name="connsiteY15" fmla="*/ 13467 h 22112"/>
                      <a:gd name="connsiteX16" fmla="*/ 60586 w 69467"/>
                      <a:gd name="connsiteY16" fmla="*/ 15875 h 22112"/>
                      <a:gd name="connsiteX17" fmla="*/ 63114 w 69467"/>
                      <a:gd name="connsiteY17" fmla="*/ 12769 h 22112"/>
                      <a:gd name="connsiteX18" fmla="*/ 66490 w 69467"/>
                      <a:gd name="connsiteY18" fmla="*/ 16510 h 22112"/>
                      <a:gd name="connsiteX19" fmla="*/ 66513 w 69467"/>
                      <a:gd name="connsiteY19" fmla="*/ 16545 h 22112"/>
                      <a:gd name="connsiteX20" fmla="*/ 64053 w 69467"/>
                      <a:gd name="connsiteY20" fmla="*/ 19897 h 22112"/>
                      <a:gd name="connsiteX21" fmla="*/ 67125 w 69467"/>
                      <a:gd name="connsiteY21" fmla="*/ 22157 h 22112"/>
                      <a:gd name="connsiteX22" fmla="*/ 71147 w 69467"/>
                      <a:gd name="connsiteY22" fmla="*/ 16682 h 22112"/>
                      <a:gd name="connsiteX23" fmla="*/ 69688 w 69467"/>
                      <a:gd name="connsiteY23" fmla="*/ 14439 h 22112"/>
                      <a:gd name="connsiteX24" fmla="*/ 64007 w 69467"/>
                      <a:gd name="connsiteY24" fmla="*/ 8575 h 22112"/>
                      <a:gd name="connsiteX25" fmla="*/ 51088 w 69467"/>
                      <a:gd name="connsiteY25" fmla="*/ 2110 h 22112"/>
                      <a:gd name="connsiteX26" fmla="*/ 36413 w 69467"/>
                      <a:gd name="connsiteY26" fmla="*/ 45 h 22112"/>
                      <a:gd name="connsiteX27" fmla="*/ 9346 w 69467"/>
                      <a:gd name="connsiteY27" fmla="*/ 8169 h 22112"/>
                      <a:gd name="connsiteX28" fmla="*/ 3138 w 69467"/>
                      <a:gd name="connsiteY28" fmla="*/ 14428 h 22112"/>
                      <a:gd name="connsiteX29" fmla="*/ 1680 w 69467"/>
                      <a:gd name="connsiteY29" fmla="*/ 16670 h 22112"/>
                      <a:gd name="connsiteX30" fmla="*/ 5702 w 69467"/>
                      <a:gd name="connsiteY30" fmla="*/ 22146 h 22112"/>
                      <a:gd name="connsiteX31" fmla="*/ 8774 w 69467"/>
                      <a:gd name="connsiteY31" fmla="*/ 19886 h 22112"/>
                      <a:gd name="connsiteX32" fmla="*/ 6314 w 69467"/>
                      <a:gd name="connsiteY32" fmla="*/ 16533 h 22112"/>
                      <a:gd name="connsiteX33" fmla="*/ 6337 w 69467"/>
                      <a:gd name="connsiteY33" fmla="*/ 16499 h 22112"/>
                      <a:gd name="connsiteX34" fmla="*/ 10027 w 69467"/>
                      <a:gd name="connsiteY34" fmla="*/ 12488 h 22112"/>
                      <a:gd name="connsiteX35" fmla="*/ 12127 w 69467"/>
                      <a:gd name="connsiteY35" fmla="*/ 15704 h 22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69467" h="22112">
                        <a:moveTo>
                          <a:pt x="15313" y="13621"/>
                        </a:moveTo>
                        <a:lnTo>
                          <a:pt x="13088" y="10217"/>
                        </a:lnTo>
                        <a:cubicBezTo>
                          <a:pt x="15245" y="8809"/>
                          <a:pt x="17865" y="7459"/>
                          <a:pt x="20954" y="6372"/>
                        </a:cubicBezTo>
                        <a:lnTo>
                          <a:pt x="23380" y="10972"/>
                        </a:lnTo>
                        <a:lnTo>
                          <a:pt x="26756" y="9193"/>
                        </a:lnTo>
                        <a:lnTo>
                          <a:pt x="24679" y="5257"/>
                        </a:lnTo>
                        <a:cubicBezTo>
                          <a:pt x="27614" y="4519"/>
                          <a:pt x="30887" y="4026"/>
                          <a:pt x="34508" y="3895"/>
                        </a:cubicBezTo>
                        <a:lnTo>
                          <a:pt x="34508" y="8312"/>
                        </a:lnTo>
                        <a:lnTo>
                          <a:pt x="38324" y="8312"/>
                        </a:lnTo>
                        <a:lnTo>
                          <a:pt x="38324" y="3895"/>
                        </a:lnTo>
                        <a:cubicBezTo>
                          <a:pt x="41537" y="3998"/>
                          <a:pt x="44730" y="4427"/>
                          <a:pt x="47856" y="5176"/>
                        </a:cubicBezTo>
                        <a:lnTo>
                          <a:pt x="46031" y="9090"/>
                        </a:lnTo>
                        <a:lnTo>
                          <a:pt x="49486" y="10703"/>
                        </a:lnTo>
                        <a:lnTo>
                          <a:pt x="51557" y="6264"/>
                        </a:lnTo>
                        <a:cubicBezTo>
                          <a:pt x="54570" y="7284"/>
                          <a:pt x="57438" y="8691"/>
                          <a:pt x="60088" y="10451"/>
                        </a:cubicBezTo>
                        <a:lnTo>
                          <a:pt x="57628" y="13467"/>
                        </a:lnTo>
                        <a:lnTo>
                          <a:pt x="60586" y="15875"/>
                        </a:lnTo>
                        <a:lnTo>
                          <a:pt x="63114" y="12769"/>
                        </a:lnTo>
                        <a:cubicBezTo>
                          <a:pt x="64699" y="14159"/>
                          <a:pt x="65815" y="15469"/>
                          <a:pt x="66490" y="16510"/>
                        </a:cubicBezTo>
                        <a:lnTo>
                          <a:pt x="66513" y="16545"/>
                        </a:lnTo>
                        <a:lnTo>
                          <a:pt x="64053" y="19897"/>
                        </a:lnTo>
                        <a:lnTo>
                          <a:pt x="67125" y="22157"/>
                        </a:lnTo>
                        <a:lnTo>
                          <a:pt x="71147" y="16682"/>
                        </a:lnTo>
                        <a:lnTo>
                          <a:pt x="69688" y="14439"/>
                        </a:lnTo>
                        <a:cubicBezTo>
                          <a:pt x="68544" y="12683"/>
                          <a:pt x="66639" y="10594"/>
                          <a:pt x="64007" y="8575"/>
                        </a:cubicBezTo>
                        <a:cubicBezTo>
                          <a:pt x="60820" y="6132"/>
                          <a:pt x="56518" y="3735"/>
                          <a:pt x="51088" y="2110"/>
                        </a:cubicBezTo>
                        <a:cubicBezTo>
                          <a:pt x="46866" y="840"/>
                          <a:pt x="41974" y="45"/>
                          <a:pt x="36413" y="45"/>
                        </a:cubicBezTo>
                        <a:cubicBezTo>
                          <a:pt x="24067" y="45"/>
                          <a:pt x="15050" y="3969"/>
                          <a:pt x="9346" y="8169"/>
                        </a:cubicBezTo>
                        <a:cubicBezTo>
                          <a:pt x="6434" y="10314"/>
                          <a:pt x="4351" y="12557"/>
                          <a:pt x="3138" y="14428"/>
                        </a:cubicBezTo>
                        <a:lnTo>
                          <a:pt x="1680" y="16670"/>
                        </a:lnTo>
                        <a:lnTo>
                          <a:pt x="5702" y="22146"/>
                        </a:lnTo>
                        <a:lnTo>
                          <a:pt x="8774" y="19886"/>
                        </a:lnTo>
                        <a:lnTo>
                          <a:pt x="6314" y="16533"/>
                        </a:lnTo>
                        <a:lnTo>
                          <a:pt x="6337" y="16499"/>
                        </a:lnTo>
                        <a:cubicBezTo>
                          <a:pt x="7057" y="15389"/>
                          <a:pt x="8276" y="13970"/>
                          <a:pt x="10027" y="12488"/>
                        </a:cubicBezTo>
                        <a:lnTo>
                          <a:pt x="12127" y="15704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6" name="Freeform: Shape 165">
                    <a:extLst>
                      <a:ext uri="{FF2B5EF4-FFF2-40B4-BE49-F238E27FC236}">
                        <a16:creationId xmlns:a16="http://schemas.microsoft.com/office/drawing/2014/main" id="{5553D631-6D5E-F30B-3C8C-540876AB0F02}"/>
                      </a:ext>
                    </a:extLst>
                  </p:cNvPr>
                  <p:cNvSpPr/>
                  <p:nvPr/>
                </p:nvSpPr>
                <p:spPr>
                  <a:xfrm>
                    <a:off x="9618389" y="437732"/>
                    <a:ext cx="83907" cy="3816"/>
                  </a:xfrm>
                  <a:custGeom>
                    <a:avLst/>
                    <a:gdLst>
                      <a:gd name="connsiteX0" fmla="*/ 1680 w 83907"/>
                      <a:gd name="connsiteY0" fmla="*/ 3861 h 3816"/>
                      <a:gd name="connsiteX1" fmla="*/ 11217 w 83907"/>
                      <a:gd name="connsiteY1" fmla="*/ 3861 h 3816"/>
                      <a:gd name="connsiteX2" fmla="*/ 11217 w 83907"/>
                      <a:gd name="connsiteY2" fmla="*/ 45 h 3816"/>
                      <a:gd name="connsiteX3" fmla="*/ 1680 w 83907"/>
                      <a:gd name="connsiteY3" fmla="*/ 45 h 3816"/>
                      <a:gd name="connsiteX4" fmla="*/ 85587 w 83907"/>
                      <a:gd name="connsiteY4" fmla="*/ 3861 h 3816"/>
                      <a:gd name="connsiteX5" fmla="*/ 76050 w 83907"/>
                      <a:gd name="connsiteY5" fmla="*/ 3861 h 3816"/>
                      <a:gd name="connsiteX6" fmla="*/ 76050 w 83907"/>
                      <a:gd name="connsiteY6" fmla="*/ 45 h 3816"/>
                      <a:gd name="connsiteX7" fmla="*/ 85587 w 83907"/>
                      <a:gd name="connsiteY7" fmla="*/ 45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3907" h="3816">
                        <a:moveTo>
                          <a:pt x="1680" y="3861"/>
                        </a:moveTo>
                        <a:lnTo>
                          <a:pt x="11217" y="3861"/>
                        </a:lnTo>
                        <a:lnTo>
                          <a:pt x="11217" y="45"/>
                        </a:lnTo>
                        <a:lnTo>
                          <a:pt x="1680" y="45"/>
                        </a:lnTo>
                        <a:close/>
                        <a:moveTo>
                          <a:pt x="85587" y="3861"/>
                        </a:moveTo>
                        <a:lnTo>
                          <a:pt x="76050" y="3861"/>
                        </a:lnTo>
                        <a:lnTo>
                          <a:pt x="76050" y="45"/>
                        </a:lnTo>
                        <a:lnTo>
                          <a:pt x="85587" y="45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C3F9992F-D242-A36F-B205-0DCDE76992F9}"/>
                      </a:ext>
                    </a:extLst>
                  </p:cNvPr>
                  <p:cNvSpPr/>
                  <p:nvPr/>
                </p:nvSpPr>
                <p:spPr>
                  <a:xfrm>
                    <a:off x="9616478" y="355729"/>
                    <a:ext cx="87729" cy="57212"/>
                  </a:xfrm>
                  <a:custGeom>
                    <a:avLst/>
                    <a:gdLst>
                      <a:gd name="connsiteX0" fmla="*/ 89409 w 87729"/>
                      <a:gd name="connsiteY0" fmla="*/ 45 h 57212"/>
                      <a:gd name="connsiteX1" fmla="*/ 1680 w 87729"/>
                      <a:gd name="connsiteY1" fmla="*/ 45 h 57212"/>
                      <a:gd name="connsiteX2" fmla="*/ 1680 w 87729"/>
                      <a:gd name="connsiteY2" fmla="*/ 57257 h 57212"/>
                      <a:gd name="connsiteX3" fmla="*/ 89404 w 87729"/>
                      <a:gd name="connsiteY3" fmla="*/ 57257 h 57212"/>
                      <a:gd name="connsiteX4" fmla="*/ 85593 w 87729"/>
                      <a:gd name="connsiteY4" fmla="*/ 3861 h 57212"/>
                      <a:gd name="connsiteX5" fmla="*/ 5496 w 87729"/>
                      <a:gd name="connsiteY5" fmla="*/ 3861 h 57212"/>
                      <a:gd name="connsiteX6" fmla="*/ 5496 w 87729"/>
                      <a:gd name="connsiteY6" fmla="*/ 53447 h 57212"/>
                      <a:gd name="connsiteX7" fmla="*/ 43811 w 87729"/>
                      <a:gd name="connsiteY7" fmla="*/ 53447 h 57212"/>
                      <a:gd name="connsiteX8" fmla="*/ 48451 w 87729"/>
                      <a:gd name="connsiteY8" fmla="*/ 53447 h 57212"/>
                      <a:gd name="connsiteX9" fmla="*/ 85593 w 87729"/>
                      <a:gd name="connsiteY9" fmla="*/ 53447 h 57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729" h="57212">
                        <a:moveTo>
                          <a:pt x="89409" y="45"/>
                        </a:moveTo>
                        <a:lnTo>
                          <a:pt x="1680" y="45"/>
                        </a:lnTo>
                        <a:lnTo>
                          <a:pt x="1680" y="57257"/>
                        </a:lnTo>
                        <a:lnTo>
                          <a:pt x="89404" y="57257"/>
                        </a:lnTo>
                        <a:close/>
                        <a:moveTo>
                          <a:pt x="85593" y="3861"/>
                        </a:moveTo>
                        <a:lnTo>
                          <a:pt x="5496" y="3861"/>
                        </a:lnTo>
                        <a:lnTo>
                          <a:pt x="5496" y="53447"/>
                        </a:lnTo>
                        <a:lnTo>
                          <a:pt x="43811" y="53447"/>
                        </a:lnTo>
                        <a:lnTo>
                          <a:pt x="48451" y="53447"/>
                        </a:lnTo>
                        <a:lnTo>
                          <a:pt x="85593" y="53447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CF334248-1BDD-8681-371E-D8872CCEB53D}"/>
                    </a:ext>
                  </a:extLst>
                </p:cNvPr>
                <p:cNvSpPr/>
                <p:nvPr/>
              </p:nvSpPr>
              <p:spPr>
                <a:xfrm>
                  <a:off x="9643287" y="382304"/>
                  <a:ext cx="20174" cy="30586"/>
                </a:xfrm>
                <a:custGeom>
                  <a:avLst/>
                  <a:gdLst>
                    <a:gd name="connsiteX0" fmla="*/ 3729 w 20174"/>
                    <a:gd name="connsiteY0" fmla="*/ 285 h 30586"/>
                    <a:gd name="connsiteX1" fmla="*/ 1921 w 20174"/>
                    <a:gd name="connsiteY1" fmla="*/ 1893 h 30586"/>
                    <a:gd name="connsiteX2" fmla="*/ 1949 w 20174"/>
                    <a:gd name="connsiteY2" fmla="*/ 4107 h 30586"/>
                    <a:gd name="connsiteX3" fmla="*/ 15623 w 20174"/>
                    <a:gd name="connsiteY3" fmla="*/ 30631 h 30586"/>
                    <a:gd name="connsiteX4" fmla="*/ 21854 w 20174"/>
                    <a:gd name="connsiteY4" fmla="*/ 28285 h 30586"/>
                    <a:gd name="connsiteX5" fmla="*/ 8168 w 20174"/>
                    <a:gd name="connsiteY5" fmla="*/ 1744 h 30586"/>
                    <a:gd name="connsiteX6" fmla="*/ 6309 w 20174"/>
                    <a:gd name="connsiteY6" fmla="*/ 233 h 30586"/>
                    <a:gd name="connsiteX7" fmla="*/ 3723 w 20174"/>
                    <a:gd name="connsiteY7" fmla="*/ 291 h 30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74" h="30586">
                      <a:moveTo>
                        <a:pt x="3729" y="285"/>
                      </a:moveTo>
                      <a:cubicBezTo>
                        <a:pt x="2905" y="600"/>
                        <a:pt x="2253" y="1172"/>
                        <a:pt x="1921" y="1893"/>
                      </a:cubicBezTo>
                      <a:cubicBezTo>
                        <a:pt x="1589" y="2614"/>
                        <a:pt x="1600" y="3403"/>
                        <a:pt x="1949" y="4107"/>
                      </a:cubicBezTo>
                      <a:lnTo>
                        <a:pt x="15623" y="30631"/>
                      </a:lnTo>
                      <a:lnTo>
                        <a:pt x="21854" y="28285"/>
                      </a:lnTo>
                      <a:lnTo>
                        <a:pt x="8168" y="1744"/>
                      </a:lnTo>
                      <a:cubicBezTo>
                        <a:pt x="7808" y="1046"/>
                        <a:pt x="7144" y="502"/>
                        <a:pt x="6309" y="233"/>
                      </a:cubicBezTo>
                      <a:cubicBezTo>
                        <a:pt x="5474" y="-35"/>
                        <a:pt x="4547" y="-18"/>
                        <a:pt x="3723" y="291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210C2E2A-25EF-0AC1-2D18-9ECE8C1608F6}"/>
                    </a:ext>
                  </a:extLst>
                </p:cNvPr>
                <p:cNvSpPr/>
                <p:nvPr/>
              </p:nvSpPr>
              <p:spPr>
                <a:xfrm>
                  <a:off x="9652790" y="407039"/>
                  <a:ext cx="18327" cy="18327"/>
                </a:xfrm>
                <a:custGeom>
                  <a:avLst/>
                  <a:gdLst>
                    <a:gd name="connsiteX0" fmla="*/ 20000 w 18327"/>
                    <a:gd name="connsiteY0" fmla="*/ 8859 h 18327"/>
                    <a:gd name="connsiteX1" fmla="*/ 10494 w 18327"/>
                    <a:gd name="connsiteY1" fmla="*/ 51 h 18327"/>
                    <a:gd name="connsiteX2" fmla="*/ 1686 w 18327"/>
                    <a:gd name="connsiteY2" fmla="*/ 9557 h 18327"/>
                    <a:gd name="connsiteX3" fmla="*/ 11192 w 18327"/>
                    <a:gd name="connsiteY3" fmla="*/ 18365 h 18327"/>
                    <a:gd name="connsiteX4" fmla="*/ 20000 w 18327"/>
                    <a:gd name="connsiteY4" fmla="*/ 8859 h 18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7" h="18327">
                      <a:moveTo>
                        <a:pt x="20000" y="8859"/>
                      </a:moveTo>
                      <a:cubicBezTo>
                        <a:pt x="19807" y="3802"/>
                        <a:pt x="15551" y="-142"/>
                        <a:pt x="10494" y="51"/>
                      </a:cubicBezTo>
                      <a:cubicBezTo>
                        <a:pt x="5437" y="244"/>
                        <a:pt x="1494" y="4500"/>
                        <a:pt x="1686" y="9557"/>
                      </a:cubicBezTo>
                      <a:cubicBezTo>
                        <a:pt x="1879" y="14614"/>
                        <a:pt x="6135" y="18558"/>
                        <a:pt x="11192" y="18365"/>
                      </a:cubicBezTo>
                      <a:cubicBezTo>
                        <a:pt x="16249" y="18172"/>
                        <a:pt x="20193" y="13916"/>
                        <a:pt x="20000" y="8859"/>
                      </a:cubicBezTo>
                      <a:close/>
                    </a:path>
                  </a:pathLst>
                </a:custGeom>
                <a:solidFill>
                  <a:srgbClr val="76767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170" name="Picture 169">
                <a:extLst>
                  <a:ext uri="{FF2B5EF4-FFF2-40B4-BE49-F238E27FC236}">
                    <a16:creationId xmlns:a16="http://schemas.microsoft.com/office/drawing/2014/main" id="{2EBFBCD1-1FB1-EF0E-082D-A45C0D8F7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34597" y="619862"/>
                <a:ext cx="177358" cy="97261"/>
              </a:xfrm>
              <a:custGeom>
                <a:avLst/>
                <a:gdLst>
                  <a:gd name="connsiteX0" fmla="*/ -1 w 177358"/>
                  <a:gd name="connsiteY0" fmla="*/ -1 h 97261"/>
                  <a:gd name="connsiteX1" fmla="*/ 177358 w 177358"/>
                  <a:gd name="connsiteY1" fmla="*/ -1 h 97261"/>
                  <a:gd name="connsiteX2" fmla="*/ 177358 w 177358"/>
                  <a:gd name="connsiteY2" fmla="*/ 97261 h 97261"/>
                  <a:gd name="connsiteX3" fmla="*/ -1 w 177358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358" h="97261">
                    <a:moveTo>
                      <a:pt x="-1" y="-1"/>
                    </a:moveTo>
                    <a:lnTo>
                      <a:pt x="177358" y="-1"/>
                    </a:lnTo>
                    <a:lnTo>
                      <a:pt x="177358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171" name="Graphic 2">
              <a:extLst>
                <a:ext uri="{FF2B5EF4-FFF2-40B4-BE49-F238E27FC236}">
                  <a16:creationId xmlns:a16="http://schemas.microsoft.com/office/drawing/2014/main" id="{01F3CF71-0E51-E5DC-4BC2-0A78DE13F498}"/>
                </a:ext>
              </a:extLst>
            </p:cNvPr>
            <p:cNvGrpSpPr/>
            <p:nvPr/>
          </p:nvGrpSpPr>
          <p:grpSpPr>
            <a:xfrm>
              <a:off x="7094359" y="2725285"/>
              <a:ext cx="343275" cy="185940"/>
              <a:chOff x="7094359" y="2725285"/>
              <a:chExt cx="343275" cy="185940"/>
            </a:xfrm>
            <a:no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FA7AE36B-E353-9CC2-28F5-6802600E314A}"/>
                  </a:ext>
                </a:extLst>
              </p:cNvPr>
              <p:cNvSpPr/>
              <p:nvPr/>
            </p:nvSpPr>
            <p:spPr>
              <a:xfrm>
                <a:off x="7094359" y="2725285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3C821A62-B82D-4BBC-1774-BFE11C067A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97220" y="2728145"/>
                <a:ext cx="331832" cy="183080"/>
              </a:xfrm>
              <a:custGeom>
                <a:avLst/>
                <a:gdLst>
                  <a:gd name="connsiteX0" fmla="*/ -1 w 331832"/>
                  <a:gd name="connsiteY0" fmla="*/ -1 h 183080"/>
                  <a:gd name="connsiteX1" fmla="*/ 331832 w 331832"/>
                  <a:gd name="connsiteY1" fmla="*/ -1 h 183080"/>
                  <a:gd name="connsiteX2" fmla="*/ 331832 w 331832"/>
                  <a:gd name="connsiteY2" fmla="*/ 183080 h 183080"/>
                  <a:gd name="connsiteX3" fmla="*/ -1 w 331832"/>
                  <a:gd name="connsiteY3" fmla="*/ 183080 h 18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183080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183080"/>
                    </a:lnTo>
                    <a:lnTo>
                      <a:pt x="-1" y="183080"/>
                    </a:lnTo>
                    <a:close/>
                  </a:path>
                </a:pathLst>
              </a:custGeom>
            </p:spPr>
          </p:pic>
        </p:grpSp>
        <p:grpSp>
          <p:nvGrpSpPr>
            <p:cNvPr id="174" name="Graphic 2">
              <a:extLst>
                <a:ext uri="{FF2B5EF4-FFF2-40B4-BE49-F238E27FC236}">
                  <a16:creationId xmlns:a16="http://schemas.microsoft.com/office/drawing/2014/main" id="{D30F3A77-A970-EBB5-35A7-FEB8935A12E0}"/>
                </a:ext>
              </a:extLst>
            </p:cNvPr>
            <p:cNvGrpSpPr/>
            <p:nvPr/>
          </p:nvGrpSpPr>
          <p:grpSpPr>
            <a:xfrm>
              <a:off x="8210004" y="2095947"/>
              <a:ext cx="343275" cy="185940"/>
              <a:chOff x="8210004" y="2095947"/>
              <a:chExt cx="343275" cy="185940"/>
            </a:xfrm>
            <a:noFill/>
          </p:grpSpPr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7BDF208A-A398-820D-4DE1-3F7B0087D2FD}"/>
                  </a:ext>
                </a:extLst>
              </p:cNvPr>
              <p:cNvSpPr/>
              <p:nvPr/>
            </p:nvSpPr>
            <p:spPr>
              <a:xfrm>
                <a:off x="8210004" y="2095947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E61A9686-6BCF-588B-9A88-F11CFFA1D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12865" y="2098807"/>
                <a:ext cx="331832" cy="183080"/>
              </a:xfrm>
              <a:custGeom>
                <a:avLst/>
                <a:gdLst>
                  <a:gd name="connsiteX0" fmla="*/ -1 w 331832"/>
                  <a:gd name="connsiteY0" fmla="*/ -1 h 183080"/>
                  <a:gd name="connsiteX1" fmla="*/ 331832 w 331832"/>
                  <a:gd name="connsiteY1" fmla="*/ -1 h 183080"/>
                  <a:gd name="connsiteX2" fmla="*/ 331832 w 331832"/>
                  <a:gd name="connsiteY2" fmla="*/ 183080 h 183080"/>
                  <a:gd name="connsiteX3" fmla="*/ -1 w 331832"/>
                  <a:gd name="connsiteY3" fmla="*/ 183080 h 18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183080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183080"/>
                    </a:lnTo>
                    <a:lnTo>
                      <a:pt x="-1" y="183080"/>
                    </a:lnTo>
                    <a:close/>
                  </a:path>
                </a:pathLst>
              </a:custGeom>
            </p:spPr>
          </p:pic>
        </p:grpSp>
        <p:grpSp>
          <p:nvGrpSpPr>
            <p:cNvPr id="177" name="Graphic 2">
              <a:extLst>
                <a:ext uri="{FF2B5EF4-FFF2-40B4-BE49-F238E27FC236}">
                  <a16:creationId xmlns:a16="http://schemas.microsoft.com/office/drawing/2014/main" id="{36C05006-630A-068D-B107-D3057687BF2A}"/>
                </a:ext>
              </a:extLst>
            </p:cNvPr>
            <p:cNvGrpSpPr/>
            <p:nvPr/>
          </p:nvGrpSpPr>
          <p:grpSpPr>
            <a:xfrm>
              <a:off x="9749022" y="1209152"/>
              <a:ext cx="343275" cy="185940"/>
              <a:chOff x="9749022" y="1209152"/>
              <a:chExt cx="343275" cy="185940"/>
            </a:xfrm>
            <a:no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65F6206F-05B5-DF04-DFD7-9557AD08B602}"/>
                  </a:ext>
                </a:extLst>
              </p:cNvPr>
              <p:cNvSpPr/>
              <p:nvPr/>
            </p:nvSpPr>
            <p:spPr>
              <a:xfrm>
                <a:off x="9749022" y="1209152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79" name="Picture 178">
                <a:extLst>
                  <a:ext uri="{FF2B5EF4-FFF2-40B4-BE49-F238E27FC236}">
                    <a16:creationId xmlns:a16="http://schemas.microsoft.com/office/drawing/2014/main" id="{3F2348CD-538B-C932-212C-923A801DE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751883" y="1212012"/>
                <a:ext cx="331832" cy="183080"/>
              </a:xfrm>
              <a:custGeom>
                <a:avLst/>
                <a:gdLst>
                  <a:gd name="connsiteX0" fmla="*/ -1 w 331832"/>
                  <a:gd name="connsiteY0" fmla="*/ -1 h 183080"/>
                  <a:gd name="connsiteX1" fmla="*/ 331832 w 331832"/>
                  <a:gd name="connsiteY1" fmla="*/ -1 h 183080"/>
                  <a:gd name="connsiteX2" fmla="*/ 331832 w 331832"/>
                  <a:gd name="connsiteY2" fmla="*/ 183080 h 183080"/>
                  <a:gd name="connsiteX3" fmla="*/ -1 w 331832"/>
                  <a:gd name="connsiteY3" fmla="*/ 183080 h 18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183080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183080"/>
                    </a:lnTo>
                    <a:lnTo>
                      <a:pt x="-1" y="183080"/>
                    </a:lnTo>
                    <a:close/>
                  </a:path>
                </a:pathLst>
              </a:custGeom>
            </p:spPr>
          </p:pic>
        </p:grpSp>
        <p:grpSp>
          <p:nvGrpSpPr>
            <p:cNvPr id="180" name="Graphic 2">
              <a:extLst>
                <a:ext uri="{FF2B5EF4-FFF2-40B4-BE49-F238E27FC236}">
                  <a16:creationId xmlns:a16="http://schemas.microsoft.com/office/drawing/2014/main" id="{0C20F477-03E9-4A25-B65E-9E7F4981D495}"/>
                </a:ext>
              </a:extLst>
            </p:cNvPr>
            <p:cNvGrpSpPr/>
            <p:nvPr/>
          </p:nvGrpSpPr>
          <p:grpSpPr>
            <a:xfrm>
              <a:off x="10183838" y="439643"/>
              <a:ext cx="343275" cy="171637"/>
              <a:chOff x="10183838" y="439643"/>
              <a:chExt cx="343275" cy="171637"/>
            </a:xfrm>
            <a:noFill/>
          </p:grpSpPr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1ACC156D-4435-D133-6440-6D5ACD79A734}"/>
                  </a:ext>
                </a:extLst>
              </p:cNvPr>
              <p:cNvSpPr/>
              <p:nvPr/>
            </p:nvSpPr>
            <p:spPr>
              <a:xfrm>
                <a:off x="10183838" y="439643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82" name="Picture 181">
                <a:extLst>
                  <a:ext uri="{FF2B5EF4-FFF2-40B4-BE49-F238E27FC236}">
                    <a16:creationId xmlns:a16="http://schemas.microsoft.com/office/drawing/2014/main" id="{3C710D08-B63F-AC59-F73E-91B71D37E6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186699" y="488273"/>
                <a:ext cx="331832" cy="97261"/>
              </a:xfrm>
              <a:custGeom>
                <a:avLst/>
                <a:gdLst>
                  <a:gd name="connsiteX0" fmla="*/ -1 w 331832"/>
                  <a:gd name="connsiteY0" fmla="*/ -1 h 97261"/>
                  <a:gd name="connsiteX1" fmla="*/ 331832 w 331832"/>
                  <a:gd name="connsiteY1" fmla="*/ -1 h 97261"/>
                  <a:gd name="connsiteX2" fmla="*/ 331832 w 331832"/>
                  <a:gd name="connsiteY2" fmla="*/ 97261 h 97261"/>
                  <a:gd name="connsiteX3" fmla="*/ -1 w 331832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97261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183" name="Graphic 2">
              <a:extLst>
                <a:ext uri="{FF2B5EF4-FFF2-40B4-BE49-F238E27FC236}">
                  <a16:creationId xmlns:a16="http://schemas.microsoft.com/office/drawing/2014/main" id="{BD90F37E-BA18-F1B2-9842-1845160087B9}"/>
                </a:ext>
              </a:extLst>
            </p:cNvPr>
            <p:cNvGrpSpPr/>
            <p:nvPr/>
          </p:nvGrpSpPr>
          <p:grpSpPr>
            <a:xfrm>
              <a:off x="6407808" y="579813"/>
              <a:ext cx="686550" cy="371881"/>
              <a:chOff x="6407808" y="579813"/>
              <a:chExt cx="686550" cy="371881"/>
            </a:xfrm>
            <a:noFill/>
          </p:grpSpPr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644EDF13-51EA-16D7-B26F-CCBBEF8054BA}"/>
                  </a:ext>
                </a:extLst>
              </p:cNvPr>
              <p:cNvSpPr/>
              <p:nvPr/>
            </p:nvSpPr>
            <p:spPr>
              <a:xfrm>
                <a:off x="6407808" y="579813"/>
                <a:ext cx="686550" cy="371881"/>
              </a:xfrm>
              <a:custGeom>
                <a:avLst/>
                <a:gdLst>
                  <a:gd name="connsiteX0" fmla="*/ 0 w 686550"/>
                  <a:gd name="connsiteY0" fmla="*/ 0 h 371881"/>
                  <a:gd name="connsiteX1" fmla="*/ 686551 w 686550"/>
                  <a:gd name="connsiteY1" fmla="*/ 0 h 371881"/>
                  <a:gd name="connsiteX2" fmla="*/ 686551 w 686550"/>
                  <a:gd name="connsiteY2" fmla="*/ 371882 h 371881"/>
                  <a:gd name="connsiteX3" fmla="*/ 0 w 686550"/>
                  <a:gd name="connsiteY3" fmla="*/ 371882 h 371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550" h="371881">
                    <a:moveTo>
                      <a:pt x="0" y="0"/>
                    </a:moveTo>
                    <a:lnTo>
                      <a:pt x="686551" y="0"/>
                    </a:lnTo>
                    <a:lnTo>
                      <a:pt x="686551" y="371882"/>
                    </a:lnTo>
                    <a:lnTo>
                      <a:pt x="0" y="371882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85" name="Picture 184">
                <a:extLst>
                  <a:ext uri="{FF2B5EF4-FFF2-40B4-BE49-F238E27FC236}">
                    <a16:creationId xmlns:a16="http://schemas.microsoft.com/office/drawing/2014/main" id="{715E53D5-45BC-F419-5581-3AE9B0C106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10669" y="694239"/>
                <a:ext cx="675108" cy="165916"/>
              </a:xfrm>
              <a:custGeom>
                <a:avLst/>
                <a:gdLst>
                  <a:gd name="connsiteX0" fmla="*/ -1 w 675108"/>
                  <a:gd name="connsiteY0" fmla="*/ -1 h 165916"/>
                  <a:gd name="connsiteX1" fmla="*/ 675108 w 675108"/>
                  <a:gd name="connsiteY1" fmla="*/ -1 h 165916"/>
                  <a:gd name="connsiteX2" fmla="*/ 675108 w 675108"/>
                  <a:gd name="connsiteY2" fmla="*/ 165916 h 165916"/>
                  <a:gd name="connsiteX3" fmla="*/ -1 w 675108"/>
                  <a:gd name="connsiteY3" fmla="*/ 165916 h 16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5108" h="165916">
                    <a:moveTo>
                      <a:pt x="-1" y="-1"/>
                    </a:moveTo>
                    <a:lnTo>
                      <a:pt x="675108" y="-1"/>
                    </a:lnTo>
                    <a:lnTo>
                      <a:pt x="675108" y="165916"/>
                    </a:lnTo>
                    <a:lnTo>
                      <a:pt x="-1" y="165916"/>
                    </a:lnTo>
                    <a:close/>
                  </a:path>
                </a:pathLst>
              </a:custGeom>
            </p:spPr>
          </p:pic>
        </p:grpSp>
        <p:grpSp>
          <p:nvGrpSpPr>
            <p:cNvPr id="186" name="Graphic 2">
              <a:extLst>
                <a:ext uri="{FF2B5EF4-FFF2-40B4-BE49-F238E27FC236}">
                  <a16:creationId xmlns:a16="http://schemas.microsoft.com/office/drawing/2014/main" id="{A9D90E34-53CE-D715-1766-1F7D7F74BAE0}"/>
                </a:ext>
              </a:extLst>
            </p:cNvPr>
            <p:cNvGrpSpPr/>
            <p:nvPr/>
          </p:nvGrpSpPr>
          <p:grpSpPr>
            <a:xfrm>
              <a:off x="6407808" y="1260643"/>
              <a:ext cx="343275" cy="429094"/>
              <a:chOff x="6407808" y="1260643"/>
              <a:chExt cx="343275" cy="429094"/>
            </a:xfrm>
            <a:noFill/>
          </p:grpSpPr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9AC992ED-5069-71BB-EF2F-4A369B064975}"/>
                  </a:ext>
                </a:extLst>
              </p:cNvPr>
              <p:cNvSpPr/>
              <p:nvPr/>
            </p:nvSpPr>
            <p:spPr>
              <a:xfrm>
                <a:off x="6407808" y="1380789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88" name="Picture 187">
                <a:extLst>
                  <a:ext uri="{FF2B5EF4-FFF2-40B4-BE49-F238E27FC236}">
                    <a16:creationId xmlns:a16="http://schemas.microsoft.com/office/drawing/2014/main" id="{128B0922-2F14-846A-6293-FD3DD3765F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10669" y="1260643"/>
                <a:ext cx="331832" cy="429094"/>
              </a:xfrm>
              <a:custGeom>
                <a:avLst/>
                <a:gdLst>
                  <a:gd name="connsiteX0" fmla="*/ -1 w 331832"/>
                  <a:gd name="connsiteY0" fmla="*/ -1 h 429094"/>
                  <a:gd name="connsiteX1" fmla="*/ 331832 w 331832"/>
                  <a:gd name="connsiteY1" fmla="*/ -1 h 429094"/>
                  <a:gd name="connsiteX2" fmla="*/ 331832 w 331832"/>
                  <a:gd name="connsiteY2" fmla="*/ 429094 h 429094"/>
                  <a:gd name="connsiteX3" fmla="*/ -1 w 331832"/>
                  <a:gd name="connsiteY3" fmla="*/ 429094 h 429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429094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429094"/>
                    </a:lnTo>
                    <a:lnTo>
                      <a:pt x="-1" y="429094"/>
                    </a:lnTo>
                    <a:close/>
                  </a:path>
                </a:pathLst>
              </a:custGeom>
            </p:spPr>
          </p:pic>
        </p:grpSp>
        <p:grpSp>
          <p:nvGrpSpPr>
            <p:cNvPr id="189" name="Graphic 2">
              <a:extLst>
                <a:ext uri="{FF2B5EF4-FFF2-40B4-BE49-F238E27FC236}">
                  <a16:creationId xmlns:a16="http://schemas.microsoft.com/office/drawing/2014/main" id="{4F4A9B60-B537-8FF6-43CD-58323675BD37}"/>
                </a:ext>
              </a:extLst>
            </p:cNvPr>
            <p:cNvGrpSpPr/>
            <p:nvPr/>
          </p:nvGrpSpPr>
          <p:grpSpPr>
            <a:xfrm>
              <a:off x="8639099" y="328078"/>
              <a:ext cx="343275" cy="348996"/>
              <a:chOff x="8639099" y="328078"/>
              <a:chExt cx="343275" cy="348996"/>
            </a:xfrm>
            <a:noFill/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0FC22C4-DF40-7E35-D1E9-37530973BD91}"/>
                  </a:ext>
                </a:extLst>
              </p:cNvPr>
              <p:cNvSpPr/>
              <p:nvPr/>
            </p:nvSpPr>
            <p:spPr>
              <a:xfrm>
                <a:off x="8639099" y="408176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91" name="Picture 190">
                <a:extLst>
                  <a:ext uri="{FF2B5EF4-FFF2-40B4-BE49-F238E27FC236}">
                    <a16:creationId xmlns:a16="http://schemas.microsoft.com/office/drawing/2014/main" id="{4D75F35A-4EEF-DF50-4FC5-ECD4764323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41959" y="328078"/>
                <a:ext cx="331832" cy="348996"/>
              </a:xfrm>
              <a:custGeom>
                <a:avLst/>
                <a:gdLst>
                  <a:gd name="connsiteX0" fmla="*/ -1 w 331832"/>
                  <a:gd name="connsiteY0" fmla="*/ -1 h 348996"/>
                  <a:gd name="connsiteX1" fmla="*/ 331832 w 331832"/>
                  <a:gd name="connsiteY1" fmla="*/ -1 h 348996"/>
                  <a:gd name="connsiteX2" fmla="*/ 331832 w 331832"/>
                  <a:gd name="connsiteY2" fmla="*/ 348996 h 348996"/>
                  <a:gd name="connsiteX3" fmla="*/ -1 w 331832"/>
                  <a:gd name="connsiteY3" fmla="*/ 348996 h 348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348996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348996"/>
                    </a:lnTo>
                    <a:lnTo>
                      <a:pt x="-1" y="348996"/>
                    </a:lnTo>
                    <a:close/>
                  </a:path>
                </a:pathLst>
              </a:custGeom>
            </p:spPr>
          </p:pic>
        </p:grp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DF7ED6B9-3842-8ED7-7BE5-2B6A4F28A95D}"/>
                </a:ext>
              </a:extLst>
            </p:cNvPr>
            <p:cNvSpPr/>
            <p:nvPr/>
          </p:nvSpPr>
          <p:spPr>
            <a:xfrm>
              <a:off x="0" y="93507"/>
              <a:ext cx="5320769" cy="3261116"/>
            </a:xfrm>
            <a:custGeom>
              <a:avLst/>
              <a:gdLst>
                <a:gd name="connsiteX0" fmla="*/ 0 w 5320769"/>
                <a:gd name="connsiteY0" fmla="*/ 0 h 3261116"/>
                <a:gd name="connsiteX1" fmla="*/ 5320770 w 5320769"/>
                <a:gd name="connsiteY1" fmla="*/ 0 h 3261116"/>
                <a:gd name="connsiteX2" fmla="*/ 5320770 w 5320769"/>
                <a:gd name="connsiteY2" fmla="*/ 3261117 h 3261116"/>
                <a:gd name="connsiteX3" fmla="*/ 0 w 5320769"/>
                <a:gd name="connsiteY3" fmla="*/ 3261117 h 3261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0769" h="3261116">
                  <a:moveTo>
                    <a:pt x="0" y="0"/>
                  </a:moveTo>
                  <a:lnTo>
                    <a:pt x="5320770" y="0"/>
                  </a:lnTo>
                  <a:lnTo>
                    <a:pt x="5320770" y="3261117"/>
                  </a:lnTo>
                  <a:lnTo>
                    <a:pt x="0" y="3261117"/>
                  </a:ln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412ACCF-0F89-7D31-870B-879D9EC49E26}"/>
                </a:ext>
              </a:extLst>
            </p:cNvPr>
            <p:cNvSpPr/>
            <p:nvPr/>
          </p:nvSpPr>
          <p:spPr>
            <a:xfrm>
              <a:off x="2574565" y="175034"/>
              <a:ext cx="2660384" cy="700854"/>
            </a:xfrm>
            <a:custGeom>
              <a:avLst/>
              <a:gdLst>
                <a:gd name="connsiteX0" fmla="*/ 0 w 2660384"/>
                <a:gd name="connsiteY0" fmla="*/ 0 h 700854"/>
                <a:gd name="connsiteX1" fmla="*/ 2660385 w 2660384"/>
                <a:gd name="connsiteY1" fmla="*/ 0 h 700854"/>
                <a:gd name="connsiteX2" fmla="*/ 2660385 w 2660384"/>
                <a:gd name="connsiteY2" fmla="*/ 700854 h 700854"/>
                <a:gd name="connsiteX3" fmla="*/ 0 w 2660384"/>
                <a:gd name="connsiteY3" fmla="*/ 700854 h 70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0384" h="700854">
                  <a:moveTo>
                    <a:pt x="0" y="0"/>
                  </a:moveTo>
                  <a:lnTo>
                    <a:pt x="2660385" y="0"/>
                  </a:lnTo>
                  <a:lnTo>
                    <a:pt x="2660385" y="700854"/>
                  </a:lnTo>
                  <a:lnTo>
                    <a:pt x="0" y="700854"/>
                  </a:ln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94" name="Graphic 2">
              <a:extLst>
                <a:ext uri="{FF2B5EF4-FFF2-40B4-BE49-F238E27FC236}">
                  <a16:creationId xmlns:a16="http://schemas.microsoft.com/office/drawing/2014/main" id="{8DB58EFC-BDB0-4410-B390-7A4438F2335E}"/>
                </a:ext>
              </a:extLst>
            </p:cNvPr>
            <p:cNvGrpSpPr/>
            <p:nvPr/>
          </p:nvGrpSpPr>
          <p:grpSpPr>
            <a:xfrm>
              <a:off x="2588869" y="3025651"/>
              <a:ext cx="1638453" cy="1235791"/>
              <a:chOff x="2588869" y="3025651"/>
              <a:chExt cx="1638453" cy="1235791"/>
            </a:xfrm>
          </p:grpSpPr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D5A2E59-C620-AE09-D51F-487F3D7D8564}"/>
                  </a:ext>
                </a:extLst>
              </p:cNvPr>
              <p:cNvSpPr/>
              <p:nvPr/>
            </p:nvSpPr>
            <p:spPr>
              <a:xfrm>
                <a:off x="2588869" y="3025651"/>
                <a:ext cx="1608417" cy="1215767"/>
              </a:xfrm>
              <a:custGeom>
                <a:avLst/>
                <a:gdLst>
                  <a:gd name="connsiteX0" fmla="*/ 0 w 1608417"/>
                  <a:gd name="connsiteY0" fmla="*/ 0 h 1215767"/>
                  <a:gd name="connsiteX1" fmla="*/ 0 w 1608417"/>
                  <a:gd name="connsiteY1" fmla="*/ 1215767 h 1215767"/>
                  <a:gd name="connsiteX2" fmla="*/ 1608417 w 1608417"/>
                  <a:gd name="connsiteY2" fmla="*/ 1215767 h 121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8417" h="1215767">
                    <a:moveTo>
                      <a:pt x="0" y="0"/>
                    </a:moveTo>
                    <a:lnTo>
                      <a:pt x="0" y="1215767"/>
                    </a:lnTo>
                    <a:lnTo>
                      <a:pt x="1608417" y="1215767"/>
                    </a:lnTo>
                  </a:path>
                </a:pathLst>
              </a:custGeom>
              <a:noFill/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DD1D1937-3458-CA95-A7D5-888CC2E5A6F9}"/>
                  </a:ext>
                </a:extLst>
              </p:cNvPr>
              <p:cNvSpPr/>
              <p:nvPr/>
            </p:nvSpPr>
            <p:spPr>
              <a:xfrm>
                <a:off x="4187274" y="4221394"/>
                <a:ext cx="40048" cy="40048"/>
              </a:xfrm>
              <a:custGeom>
                <a:avLst/>
                <a:gdLst>
                  <a:gd name="connsiteX0" fmla="*/ 40049 w 40048"/>
                  <a:gd name="connsiteY0" fmla="*/ 20024 h 40048"/>
                  <a:gd name="connsiteX1" fmla="*/ 0 w 40048"/>
                  <a:gd name="connsiteY1" fmla="*/ 40049 h 40048"/>
                  <a:gd name="connsiteX2" fmla="*/ 10012 w 40048"/>
                  <a:gd name="connsiteY2" fmla="*/ 20024 h 40048"/>
                  <a:gd name="connsiteX3" fmla="*/ 0 w 40048"/>
                  <a:gd name="connsiteY3" fmla="*/ 0 h 4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48" h="40048">
                    <a:moveTo>
                      <a:pt x="40049" y="20024"/>
                    </a:moveTo>
                    <a:lnTo>
                      <a:pt x="0" y="40049"/>
                    </a:lnTo>
                    <a:lnTo>
                      <a:pt x="10012" y="200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CB46D2C-6BCC-8892-DB8A-8B9FB8F03C15}"/>
                </a:ext>
              </a:extLst>
            </p:cNvPr>
            <p:cNvSpPr/>
            <p:nvPr/>
          </p:nvSpPr>
          <p:spPr>
            <a:xfrm>
              <a:off x="200244" y="1008908"/>
              <a:ext cx="4777250" cy="2016743"/>
            </a:xfrm>
            <a:custGeom>
              <a:avLst/>
              <a:gdLst>
                <a:gd name="connsiteX0" fmla="*/ 0 w 4777250"/>
                <a:gd name="connsiteY0" fmla="*/ 0 h 2016743"/>
                <a:gd name="connsiteX1" fmla="*/ 4777250 w 4777250"/>
                <a:gd name="connsiteY1" fmla="*/ 0 h 2016743"/>
                <a:gd name="connsiteX2" fmla="*/ 4777250 w 4777250"/>
                <a:gd name="connsiteY2" fmla="*/ 2016743 h 2016743"/>
                <a:gd name="connsiteX3" fmla="*/ 0 w 4777250"/>
                <a:gd name="connsiteY3" fmla="*/ 2016743 h 20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7250" h="2016743">
                  <a:moveTo>
                    <a:pt x="0" y="0"/>
                  </a:moveTo>
                  <a:lnTo>
                    <a:pt x="4777250" y="0"/>
                  </a:lnTo>
                  <a:lnTo>
                    <a:pt x="4777250" y="2016743"/>
                  </a:lnTo>
                  <a:lnTo>
                    <a:pt x="0" y="2016743"/>
                  </a:ln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8C053650-67BB-0BC6-CF59-93C12A9456D5}"/>
                </a:ext>
              </a:extLst>
            </p:cNvPr>
            <p:cNvSpPr/>
            <p:nvPr/>
          </p:nvSpPr>
          <p:spPr>
            <a:xfrm>
              <a:off x="3947667" y="270865"/>
              <a:ext cx="1087038" cy="509191"/>
            </a:xfrm>
            <a:custGeom>
              <a:avLst/>
              <a:gdLst>
                <a:gd name="connsiteX0" fmla="*/ 1010660 w 1087038"/>
                <a:gd name="connsiteY0" fmla="*/ 0 h 509191"/>
                <a:gd name="connsiteX1" fmla="*/ 1087039 w 1087038"/>
                <a:gd name="connsiteY1" fmla="*/ 76379 h 509191"/>
                <a:gd name="connsiteX2" fmla="*/ 1087039 w 1087038"/>
                <a:gd name="connsiteY2" fmla="*/ 432813 h 509191"/>
                <a:gd name="connsiteX3" fmla="*/ 1010660 w 1087038"/>
                <a:gd name="connsiteY3" fmla="*/ 509192 h 509191"/>
                <a:gd name="connsiteX4" fmla="*/ 76379 w 1087038"/>
                <a:gd name="connsiteY4" fmla="*/ 509192 h 509191"/>
                <a:gd name="connsiteX5" fmla="*/ 0 w 1087038"/>
                <a:gd name="connsiteY5" fmla="*/ 432813 h 509191"/>
                <a:gd name="connsiteX6" fmla="*/ 0 w 1087038"/>
                <a:gd name="connsiteY6" fmla="*/ 76379 h 509191"/>
                <a:gd name="connsiteX7" fmla="*/ 76379 w 1087038"/>
                <a:gd name="connsiteY7" fmla="*/ 0 h 50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038" h="509191">
                  <a:moveTo>
                    <a:pt x="1010660" y="0"/>
                  </a:moveTo>
                  <a:cubicBezTo>
                    <a:pt x="1052843" y="0"/>
                    <a:pt x="1087039" y="34196"/>
                    <a:pt x="1087039" y="76379"/>
                  </a:cubicBezTo>
                  <a:lnTo>
                    <a:pt x="1087039" y="432813"/>
                  </a:lnTo>
                  <a:cubicBezTo>
                    <a:pt x="1087039" y="474996"/>
                    <a:pt x="1052843" y="509192"/>
                    <a:pt x="1010660" y="509192"/>
                  </a:cubicBezTo>
                  <a:lnTo>
                    <a:pt x="76379" y="509192"/>
                  </a:lnTo>
                  <a:cubicBezTo>
                    <a:pt x="34196" y="509192"/>
                    <a:pt x="0" y="474996"/>
                    <a:pt x="0" y="432813"/>
                  </a:cubicBezTo>
                  <a:lnTo>
                    <a:pt x="0" y="76379"/>
                  </a:lnTo>
                  <a:cubicBezTo>
                    <a:pt x="0" y="34196"/>
                    <a:pt x="34196" y="0"/>
                    <a:pt x="76379" y="0"/>
                  </a:cubicBez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99" name="Graphic 2">
              <a:extLst>
                <a:ext uri="{FF2B5EF4-FFF2-40B4-BE49-F238E27FC236}">
                  <a16:creationId xmlns:a16="http://schemas.microsoft.com/office/drawing/2014/main" id="{AD7A8269-9600-5B15-C69E-2453DAC1EB49}"/>
                </a:ext>
              </a:extLst>
            </p:cNvPr>
            <p:cNvGrpSpPr/>
            <p:nvPr/>
          </p:nvGrpSpPr>
          <p:grpSpPr>
            <a:xfrm>
              <a:off x="3432754" y="1066120"/>
              <a:ext cx="1201464" cy="514913"/>
              <a:chOff x="3432754" y="1066120"/>
              <a:chExt cx="1201464" cy="514913"/>
            </a:xfrm>
            <a:solidFill>
              <a:srgbClr val="FFFFFF"/>
            </a:solidFill>
          </p:grpSpPr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0C3E0631-5669-7B2C-1218-C9D59B54A7D0}"/>
                  </a:ext>
                </a:extLst>
              </p:cNvPr>
              <p:cNvSpPr/>
              <p:nvPr/>
            </p:nvSpPr>
            <p:spPr>
              <a:xfrm>
                <a:off x="3432754" y="1066120"/>
                <a:ext cx="1201464" cy="514913"/>
              </a:xfrm>
              <a:custGeom>
                <a:avLst/>
                <a:gdLst>
                  <a:gd name="connsiteX0" fmla="*/ 1124227 w 1201464"/>
                  <a:gd name="connsiteY0" fmla="*/ 0 h 514913"/>
                  <a:gd name="connsiteX1" fmla="*/ 1201464 w 1201464"/>
                  <a:gd name="connsiteY1" fmla="*/ 77237 h 514913"/>
                  <a:gd name="connsiteX2" fmla="*/ 1201464 w 1201464"/>
                  <a:gd name="connsiteY2" fmla="*/ 437676 h 514913"/>
                  <a:gd name="connsiteX3" fmla="*/ 1124227 w 1201464"/>
                  <a:gd name="connsiteY3" fmla="*/ 514913 h 514913"/>
                  <a:gd name="connsiteX4" fmla="*/ 77237 w 1201464"/>
                  <a:gd name="connsiteY4" fmla="*/ 514913 h 514913"/>
                  <a:gd name="connsiteX5" fmla="*/ 0 w 1201464"/>
                  <a:gd name="connsiteY5" fmla="*/ 437676 h 514913"/>
                  <a:gd name="connsiteX6" fmla="*/ 0 w 1201464"/>
                  <a:gd name="connsiteY6" fmla="*/ 77237 h 514913"/>
                  <a:gd name="connsiteX7" fmla="*/ 77237 w 1201464"/>
                  <a:gd name="connsiteY7" fmla="*/ 0 h 514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1464" h="514913">
                    <a:moveTo>
                      <a:pt x="1124227" y="0"/>
                    </a:moveTo>
                    <a:cubicBezTo>
                      <a:pt x="1166884" y="0"/>
                      <a:pt x="1201464" y="34580"/>
                      <a:pt x="1201464" y="77237"/>
                    </a:cubicBezTo>
                    <a:lnTo>
                      <a:pt x="1201464" y="437676"/>
                    </a:lnTo>
                    <a:cubicBezTo>
                      <a:pt x="1201464" y="480333"/>
                      <a:pt x="1166884" y="514913"/>
                      <a:pt x="1124227" y="514913"/>
                    </a:cubicBezTo>
                    <a:lnTo>
                      <a:pt x="77237" y="514913"/>
                    </a:lnTo>
                    <a:cubicBezTo>
                      <a:pt x="34580" y="514913"/>
                      <a:pt x="0" y="480333"/>
                      <a:pt x="0" y="437676"/>
                    </a:cubicBezTo>
                    <a:lnTo>
                      <a:pt x="0" y="77237"/>
                    </a:lnTo>
                    <a:cubicBezTo>
                      <a:pt x="0" y="34580"/>
                      <a:pt x="34580" y="0"/>
                      <a:pt x="772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201" name="Picture 200">
                <a:extLst>
                  <a:ext uri="{FF2B5EF4-FFF2-40B4-BE49-F238E27FC236}">
                    <a16:creationId xmlns:a16="http://schemas.microsoft.com/office/drawing/2014/main" id="{805F9E70-42BF-D2CE-5F43-DFE2F1451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35615" y="1283528"/>
                <a:ext cx="1190021" cy="97261"/>
              </a:xfrm>
              <a:custGeom>
                <a:avLst/>
                <a:gdLst>
                  <a:gd name="connsiteX0" fmla="*/ -1 w 1190021"/>
                  <a:gd name="connsiteY0" fmla="*/ -1 h 97261"/>
                  <a:gd name="connsiteX1" fmla="*/ 1190021 w 1190021"/>
                  <a:gd name="connsiteY1" fmla="*/ -1 h 97261"/>
                  <a:gd name="connsiteX2" fmla="*/ 1190021 w 1190021"/>
                  <a:gd name="connsiteY2" fmla="*/ 97261 h 97261"/>
                  <a:gd name="connsiteX3" fmla="*/ -1 w 1190021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0021" h="97261">
                    <a:moveTo>
                      <a:pt x="-1" y="-1"/>
                    </a:moveTo>
                    <a:lnTo>
                      <a:pt x="1190021" y="-1"/>
                    </a:lnTo>
                    <a:lnTo>
                      <a:pt x="1190021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CD79A188-6ECA-CDF2-6282-11165A4C6BC0}"/>
                </a:ext>
              </a:extLst>
            </p:cNvPr>
            <p:cNvSpPr/>
            <p:nvPr/>
          </p:nvSpPr>
          <p:spPr>
            <a:xfrm>
              <a:off x="1888015" y="1695459"/>
              <a:ext cx="1888015" cy="572125"/>
            </a:xfrm>
            <a:custGeom>
              <a:avLst/>
              <a:gdLst>
                <a:gd name="connsiteX0" fmla="*/ 1802196 w 1888015"/>
                <a:gd name="connsiteY0" fmla="*/ 0 h 572125"/>
                <a:gd name="connsiteX1" fmla="*/ 1888015 w 1888015"/>
                <a:gd name="connsiteY1" fmla="*/ 85819 h 572125"/>
                <a:gd name="connsiteX2" fmla="*/ 1888015 w 1888015"/>
                <a:gd name="connsiteY2" fmla="*/ 486307 h 572125"/>
                <a:gd name="connsiteX3" fmla="*/ 1802196 w 1888015"/>
                <a:gd name="connsiteY3" fmla="*/ 572126 h 572125"/>
                <a:gd name="connsiteX4" fmla="*/ 85819 w 1888015"/>
                <a:gd name="connsiteY4" fmla="*/ 572126 h 572125"/>
                <a:gd name="connsiteX5" fmla="*/ 0 w 1888015"/>
                <a:gd name="connsiteY5" fmla="*/ 486307 h 572125"/>
                <a:gd name="connsiteX6" fmla="*/ 0 w 1888015"/>
                <a:gd name="connsiteY6" fmla="*/ 85819 h 572125"/>
                <a:gd name="connsiteX7" fmla="*/ 85819 w 1888015"/>
                <a:gd name="connsiteY7" fmla="*/ 0 h 57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88015" h="572125">
                  <a:moveTo>
                    <a:pt x="1802196" y="0"/>
                  </a:moveTo>
                  <a:cubicBezTo>
                    <a:pt x="1849593" y="0"/>
                    <a:pt x="1888015" y="38422"/>
                    <a:pt x="1888015" y="85819"/>
                  </a:cubicBezTo>
                  <a:lnTo>
                    <a:pt x="1888015" y="486307"/>
                  </a:lnTo>
                  <a:cubicBezTo>
                    <a:pt x="1888015" y="533703"/>
                    <a:pt x="1849593" y="572126"/>
                    <a:pt x="1802196" y="572126"/>
                  </a:cubicBezTo>
                  <a:lnTo>
                    <a:pt x="85819" y="572126"/>
                  </a:lnTo>
                  <a:cubicBezTo>
                    <a:pt x="38422" y="572126"/>
                    <a:pt x="0" y="533703"/>
                    <a:pt x="0" y="486307"/>
                  </a:cubicBezTo>
                  <a:lnTo>
                    <a:pt x="0" y="85819"/>
                  </a:lnTo>
                  <a:cubicBezTo>
                    <a:pt x="0" y="38422"/>
                    <a:pt x="38422" y="0"/>
                    <a:pt x="85819" y="0"/>
                  </a:cubicBez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E28F2E6-2D63-8CDB-3CB0-01575D450CF8}"/>
                </a:ext>
              </a:extLst>
            </p:cNvPr>
            <p:cNvSpPr/>
            <p:nvPr/>
          </p:nvSpPr>
          <p:spPr>
            <a:xfrm>
              <a:off x="800976" y="2324797"/>
              <a:ext cx="1888015" cy="572125"/>
            </a:xfrm>
            <a:custGeom>
              <a:avLst/>
              <a:gdLst>
                <a:gd name="connsiteX0" fmla="*/ 1802196 w 1888015"/>
                <a:gd name="connsiteY0" fmla="*/ 0 h 572125"/>
                <a:gd name="connsiteX1" fmla="*/ 1888015 w 1888015"/>
                <a:gd name="connsiteY1" fmla="*/ 85819 h 572125"/>
                <a:gd name="connsiteX2" fmla="*/ 1888015 w 1888015"/>
                <a:gd name="connsiteY2" fmla="*/ 486307 h 572125"/>
                <a:gd name="connsiteX3" fmla="*/ 1802196 w 1888015"/>
                <a:gd name="connsiteY3" fmla="*/ 572126 h 572125"/>
                <a:gd name="connsiteX4" fmla="*/ 85819 w 1888015"/>
                <a:gd name="connsiteY4" fmla="*/ 572126 h 572125"/>
                <a:gd name="connsiteX5" fmla="*/ 0 w 1888015"/>
                <a:gd name="connsiteY5" fmla="*/ 486307 h 572125"/>
                <a:gd name="connsiteX6" fmla="*/ 0 w 1888015"/>
                <a:gd name="connsiteY6" fmla="*/ 85819 h 572125"/>
                <a:gd name="connsiteX7" fmla="*/ 85819 w 1888015"/>
                <a:gd name="connsiteY7" fmla="*/ 0 h 57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88015" h="572125">
                  <a:moveTo>
                    <a:pt x="1802196" y="0"/>
                  </a:moveTo>
                  <a:cubicBezTo>
                    <a:pt x="1849593" y="0"/>
                    <a:pt x="1888015" y="38422"/>
                    <a:pt x="1888015" y="85819"/>
                  </a:cubicBezTo>
                  <a:lnTo>
                    <a:pt x="1888015" y="486307"/>
                  </a:lnTo>
                  <a:cubicBezTo>
                    <a:pt x="1888015" y="533703"/>
                    <a:pt x="1849593" y="572126"/>
                    <a:pt x="1802196" y="572126"/>
                  </a:cubicBezTo>
                  <a:lnTo>
                    <a:pt x="85819" y="572126"/>
                  </a:lnTo>
                  <a:cubicBezTo>
                    <a:pt x="38422" y="572126"/>
                    <a:pt x="0" y="533703"/>
                    <a:pt x="0" y="486307"/>
                  </a:cubicBezTo>
                  <a:lnTo>
                    <a:pt x="0" y="85819"/>
                  </a:lnTo>
                  <a:cubicBezTo>
                    <a:pt x="0" y="38422"/>
                    <a:pt x="38422" y="0"/>
                    <a:pt x="85819" y="0"/>
                  </a:cubicBez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4" name="Graphic 2">
              <a:extLst>
                <a:ext uri="{FF2B5EF4-FFF2-40B4-BE49-F238E27FC236}">
                  <a16:creationId xmlns:a16="http://schemas.microsoft.com/office/drawing/2014/main" id="{24FC7DB6-CB69-72C2-F718-D3A9AED9A533}"/>
                </a:ext>
              </a:extLst>
            </p:cNvPr>
            <p:cNvGrpSpPr/>
            <p:nvPr/>
          </p:nvGrpSpPr>
          <p:grpSpPr>
            <a:xfrm>
              <a:off x="2975053" y="1752671"/>
              <a:ext cx="286062" cy="423373"/>
              <a:chOff x="2975053" y="1752671"/>
              <a:chExt cx="286062" cy="423373"/>
            </a:xfrm>
          </p:grpSpPr>
          <p:grpSp>
            <p:nvGrpSpPr>
              <p:cNvPr id="205" name="Graphic 2">
                <a:extLst>
                  <a:ext uri="{FF2B5EF4-FFF2-40B4-BE49-F238E27FC236}">
                    <a16:creationId xmlns:a16="http://schemas.microsoft.com/office/drawing/2014/main" id="{D491A8F5-B954-EF64-E18C-F2D8FC7AD380}"/>
                  </a:ext>
                </a:extLst>
              </p:cNvPr>
              <p:cNvGrpSpPr/>
              <p:nvPr/>
            </p:nvGrpSpPr>
            <p:grpSpPr>
              <a:xfrm>
                <a:off x="2975053" y="1752671"/>
                <a:ext cx="286062" cy="286062"/>
                <a:chOff x="2975053" y="1752671"/>
                <a:chExt cx="286062" cy="286062"/>
              </a:xfrm>
            </p:grpSpPr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A76F51A7-4C2E-3D73-7180-751348AB3CF3}"/>
                    </a:ext>
                  </a:extLst>
                </p:cNvPr>
                <p:cNvSpPr/>
                <p:nvPr/>
              </p:nvSpPr>
              <p:spPr>
                <a:xfrm>
                  <a:off x="2975053" y="1752671"/>
                  <a:ext cx="286062" cy="286062"/>
                </a:xfrm>
                <a:custGeom>
                  <a:avLst/>
                  <a:gdLst>
                    <a:gd name="connsiteX0" fmla="*/ 0 w 286062"/>
                    <a:gd name="connsiteY0" fmla="*/ 85819 h 286062"/>
                    <a:gd name="connsiteX1" fmla="*/ 85819 w 286062"/>
                    <a:gd name="connsiteY1" fmla="*/ 0 h 286062"/>
                    <a:gd name="connsiteX2" fmla="*/ 200244 w 286062"/>
                    <a:gd name="connsiteY2" fmla="*/ 0 h 286062"/>
                    <a:gd name="connsiteX3" fmla="*/ 286063 w 286062"/>
                    <a:gd name="connsiteY3" fmla="*/ 85819 h 286062"/>
                    <a:gd name="connsiteX4" fmla="*/ 286063 w 286062"/>
                    <a:gd name="connsiteY4" fmla="*/ 200244 h 286062"/>
                    <a:gd name="connsiteX5" fmla="*/ 200244 w 286062"/>
                    <a:gd name="connsiteY5" fmla="*/ 286063 h 286062"/>
                    <a:gd name="connsiteX6" fmla="*/ 85819 w 286062"/>
                    <a:gd name="connsiteY6" fmla="*/ 286063 h 286062"/>
                    <a:gd name="connsiteX7" fmla="*/ 0 w 286062"/>
                    <a:gd name="connsiteY7" fmla="*/ 200244 h 28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6062" h="286062">
                      <a:moveTo>
                        <a:pt x="0" y="85819"/>
                      </a:moveTo>
                      <a:cubicBezTo>
                        <a:pt x="0" y="38447"/>
                        <a:pt x="38447" y="0"/>
                        <a:pt x="85819" y="0"/>
                      </a:cubicBezTo>
                      <a:lnTo>
                        <a:pt x="200244" y="0"/>
                      </a:lnTo>
                      <a:cubicBezTo>
                        <a:pt x="247616" y="0"/>
                        <a:pt x="286063" y="38447"/>
                        <a:pt x="286063" y="85819"/>
                      </a:cubicBezTo>
                      <a:lnTo>
                        <a:pt x="286063" y="200244"/>
                      </a:lnTo>
                      <a:cubicBezTo>
                        <a:pt x="286063" y="247616"/>
                        <a:pt x="247616" y="286063"/>
                        <a:pt x="200244" y="286063"/>
                      </a:cubicBezTo>
                      <a:lnTo>
                        <a:pt x="85819" y="286063"/>
                      </a:lnTo>
                      <a:cubicBezTo>
                        <a:pt x="38447" y="286063"/>
                        <a:pt x="0" y="247616"/>
                        <a:pt x="0" y="200244"/>
                      </a:cubicBezTo>
                      <a:close/>
                    </a:path>
                  </a:pathLst>
                </a:custGeom>
                <a:solidFill>
                  <a:srgbClr val="C2E0AE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0F389740-11CF-F0A8-0E88-F781CD1E9208}"/>
                    </a:ext>
                  </a:extLst>
                </p:cNvPr>
                <p:cNvSpPr/>
                <p:nvPr/>
              </p:nvSpPr>
              <p:spPr>
                <a:xfrm>
                  <a:off x="3049430" y="1827047"/>
                  <a:ext cx="137310" cy="137310"/>
                </a:xfrm>
                <a:custGeom>
                  <a:avLst/>
                  <a:gdLst>
                    <a:gd name="connsiteX0" fmla="*/ 0 w 137310"/>
                    <a:gd name="connsiteY0" fmla="*/ 0 h 137310"/>
                    <a:gd name="connsiteX1" fmla="*/ 137310 w 137310"/>
                    <a:gd name="connsiteY1" fmla="*/ 0 h 137310"/>
                    <a:gd name="connsiteX2" fmla="*/ 137310 w 137310"/>
                    <a:gd name="connsiteY2" fmla="*/ 137310 h 137310"/>
                    <a:gd name="connsiteX3" fmla="*/ 0 w 137310"/>
                    <a:gd name="connsiteY3" fmla="*/ 13731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310" h="137310">
                      <a:moveTo>
                        <a:pt x="0" y="0"/>
                      </a:moveTo>
                      <a:lnTo>
                        <a:pt x="137310" y="0"/>
                      </a:lnTo>
                      <a:lnTo>
                        <a:pt x="137310" y="137310"/>
                      </a:lnTo>
                      <a:lnTo>
                        <a:pt x="0" y="137310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4396B8B3-1394-79EB-F493-83451D0E39B3}"/>
                    </a:ext>
                  </a:extLst>
                </p:cNvPr>
                <p:cNvSpPr/>
                <p:nvPr/>
              </p:nvSpPr>
              <p:spPr>
                <a:xfrm>
                  <a:off x="3049430" y="1827047"/>
                  <a:ext cx="137310" cy="137310"/>
                </a:xfrm>
                <a:custGeom>
                  <a:avLst/>
                  <a:gdLst>
                    <a:gd name="connsiteX0" fmla="*/ 27748 w 137310"/>
                    <a:gd name="connsiteY0" fmla="*/ 0 h 137310"/>
                    <a:gd name="connsiteX1" fmla="*/ 109848 w 137310"/>
                    <a:gd name="connsiteY1" fmla="*/ 0 h 137310"/>
                    <a:gd name="connsiteX2" fmla="*/ 137310 w 137310"/>
                    <a:gd name="connsiteY2" fmla="*/ 27748 h 137310"/>
                    <a:gd name="connsiteX3" fmla="*/ 137310 w 137310"/>
                    <a:gd name="connsiteY3" fmla="*/ 109791 h 137310"/>
                    <a:gd name="connsiteX4" fmla="*/ 109848 w 137310"/>
                    <a:gd name="connsiteY4" fmla="*/ 137310 h 137310"/>
                    <a:gd name="connsiteX5" fmla="*/ 27748 w 137310"/>
                    <a:gd name="connsiteY5" fmla="*/ 137310 h 137310"/>
                    <a:gd name="connsiteX6" fmla="*/ 0 w 137310"/>
                    <a:gd name="connsiteY6" fmla="*/ 109791 h 137310"/>
                    <a:gd name="connsiteX7" fmla="*/ 0 w 137310"/>
                    <a:gd name="connsiteY7" fmla="*/ 27748 h 137310"/>
                    <a:gd name="connsiteX8" fmla="*/ 27748 w 137310"/>
                    <a:gd name="connsiteY8" fmla="*/ 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7310" h="137310">
                      <a:moveTo>
                        <a:pt x="27748" y="0"/>
                      </a:moveTo>
                      <a:cubicBezTo>
                        <a:pt x="109848" y="0"/>
                        <a:pt x="109848" y="0"/>
                        <a:pt x="109848" y="0"/>
                      </a:cubicBezTo>
                      <a:cubicBezTo>
                        <a:pt x="124952" y="0"/>
                        <a:pt x="137310" y="12587"/>
                        <a:pt x="137310" y="27748"/>
                      </a:cubicBezTo>
                      <a:cubicBezTo>
                        <a:pt x="137310" y="109791"/>
                        <a:pt x="137310" y="109791"/>
                        <a:pt x="137310" y="109791"/>
                      </a:cubicBezTo>
                      <a:cubicBezTo>
                        <a:pt x="137310" y="124895"/>
                        <a:pt x="124952" y="137310"/>
                        <a:pt x="109848" y="137310"/>
                      </a:cubicBezTo>
                      <a:cubicBezTo>
                        <a:pt x="27748" y="137310"/>
                        <a:pt x="27748" y="137310"/>
                        <a:pt x="27748" y="137310"/>
                      </a:cubicBezTo>
                      <a:cubicBezTo>
                        <a:pt x="12644" y="137310"/>
                        <a:pt x="0" y="124895"/>
                        <a:pt x="0" y="109791"/>
                      </a:cubicBezTo>
                      <a:cubicBezTo>
                        <a:pt x="0" y="27748"/>
                        <a:pt x="0" y="27748"/>
                        <a:pt x="0" y="27748"/>
                      </a:cubicBezTo>
                      <a:cubicBezTo>
                        <a:pt x="0" y="12587"/>
                        <a:pt x="12644" y="0"/>
                        <a:pt x="277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495C0E58-4B41-4068-1054-9EEA549BA4C0}"/>
                    </a:ext>
                  </a:extLst>
                </p:cNvPr>
                <p:cNvSpPr/>
                <p:nvPr/>
              </p:nvSpPr>
              <p:spPr>
                <a:xfrm>
                  <a:off x="3005090" y="188998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A90A7C83-03DA-CAC0-63E3-DD00A28C00BF}"/>
                    </a:ext>
                  </a:extLst>
                </p:cNvPr>
                <p:cNvSpPr/>
                <p:nvPr/>
              </p:nvSpPr>
              <p:spPr>
                <a:xfrm>
                  <a:off x="3219637" y="188998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7C9959F3-A2A0-AB6F-A441-C03108928735}"/>
                    </a:ext>
                  </a:extLst>
                </p:cNvPr>
                <p:cNvSpPr/>
                <p:nvPr/>
              </p:nvSpPr>
              <p:spPr>
                <a:xfrm>
                  <a:off x="3112364" y="1782708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9B880791-382F-94FC-2785-4EB52253D6A7}"/>
                    </a:ext>
                  </a:extLst>
                </p:cNvPr>
                <p:cNvSpPr/>
                <p:nvPr/>
              </p:nvSpPr>
              <p:spPr>
                <a:xfrm>
                  <a:off x="3112364" y="1997255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78DDA82D-A346-FCA0-5826-BCD572011CAB}"/>
                    </a:ext>
                  </a:extLst>
                </p:cNvPr>
                <p:cNvSpPr/>
                <p:nvPr/>
              </p:nvSpPr>
              <p:spPr>
                <a:xfrm>
                  <a:off x="3023684" y="1801302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0B185FB9-9474-66E5-3FEF-8AE4E5C50D7A}"/>
                    </a:ext>
                  </a:extLst>
                </p:cNvPr>
                <p:cNvSpPr/>
                <p:nvPr/>
              </p:nvSpPr>
              <p:spPr>
                <a:xfrm>
                  <a:off x="3201043" y="1801302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67255E3B-78AC-BA39-365D-F934730D749B}"/>
                    </a:ext>
                  </a:extLst>
                </p:cNvPr>
                <p:cNvSpPr/>
                <p:nvPr/>
              </p:nvSpPr>
              <p:spPr>
                <a:xfrm>
                  <a:off x="3201043" y="197866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998F3582-A0D3-DEE8-268B-A510F71930EF}"/>
                    </a:ext>
                  </a:extLst>
                </p:cNvPr>
                <p:cNvSpPr/>
                <p:nvPr/>
              </p:nvSpPr>
              <p:spPr>
                <a:xfrm>
                  <a:off x="3023684" y="197866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3B87A118-29DB-38EA-3500-1F57DB2A41E6}"/>
                    </a:ext>
                  </a:extLst>
                </p:cNvPr>
                <p:cNvSpPr/>
                <p:nvPr/>
              </p:nvSpPr>
              <p:spPr>
                <a:xfrm>
                  <a:off x="3046569" y="1824187"/>
                  <a:ext cx="143031" cy="143031"/>
                </a:xfrm>
                <a:custGeom>
                  <a:avLst/>
                  <a:gdLst>
                    <a:gd name="connsiteX0" fmla="*/ 0 w 143031"/>
                    <a:gd name="connsiteY0" fmla="*/ 0 h 143031"/>
                    <a:gd name="connsiteX1" fmla="*/ 143031 w 143031"/>
                    <a:gd name="connsiteY1" fmla="*/ 0 h 143031"/>
                    <a:gd name="connsiteX2" fmla="*/ 143031 w 143031"/>
                    <a:gd name="connsiteY2" fmla="*/ 143031 h 143031"/>
                    <a:gd name="connsiteX3" fmla="*/ 0 w 143031"/>
                    <a:gd name="connsiteY3" fmla="*/ 143031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031" h="143031">
                      <a:moveTo>
                        <a:pt x="0" y="0"/>
                      </a:moveTo>
                      <a:lnTo>
                        <a:pt x="143031" y="0"/>
                      </a:lnTo>
                      <a:lnTo>
                        <a:pt x="143031" y="143031"/>
                      </a:lnTo>
                      <a:lnTo>
                        <a:pt x="0" y="143031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6F02EC91-8FBA-25B1-9580-C1F1F8AB448A}"/>
                    </a:ext>
                  </a:extLst>
                </p:cNvPr>
                <p:cNvSpPr/>
                <p:nvPr/>
              </p:nvSpPr>
              <p:spPr>
                <a:xfrm>
                  <a:off x="3046569" y="1824187"/>
                  <a:ext cx="143031" cy="143031"/>
                </a:xfrm>
                <a:custGeom>
                  <a:avLst/>
                  <a:gdLst>
                    <a:gd name="connsiteX0" fmla="*/ 71974 w 143031"/>
                    <a:gd name="connsiteY0" fmla="*/ 2975 h 143031"/>
                    <a:gd name="connsiteX1" fmla="*/ 48917 w 143031"/>
                    <a:gd name="connsiteY1" fmla="*/ 32897 h 143031"/>
                    <a:gd name="connsiteX2" fmla="*/ 67454 w 143031"/>
                    <a:gd name="connsiteY2" fmla="*/ 32897 h 143031"/>
                    <a:gd name="connsiteX3" fmla="*/ 67454 w 143031"/>
                    <a:gd name="connsiteY3" fmla="*/ 45656 h 143031"/>
                    <a:gd name="connsiteX4" fmla="*/ 40278 w 143031"/>
                    <a:gd name="connsiteY4" fmla="*/ 70600 h 143031"/>
                    <a:gd name="connsiteX5" fmla="*/ 3490 w 143031"/>
                    <a:gd name="connsiteY5" fmla="*/ 70600 h 143031"/>
                    <a:gd name="connsiteX6" fmla="*/ 3490 w 143031"/>
                    <a:gd name="connsiteY6" fmla="*/ 84961 h 143031"/>
                    <a:gd name="connsiteX7" fmla="*/ 40278 w 143031"/>
                    <a:gd name="connsiteY7" fmla="*/ 84961 h 143031"/>
                    <a:gd name="connsiteX8" fmla="*/ 72031 w 143031"/>
                    <a:gd name="connsiteY8" fmla="*/ 110363 h 143031"/>
                    <a:gd name="connsiteX9" fmla="*/ 103726 w 143031"/>
                    <a:gd name="connsiteY9" fmla="*/ 84961 h 143031"/>
                    <a:gd name="connsiteX10" fmla="*/ 140514 w 143031"/>
                    <a:gd name="connsiteY10" fmla="*/ 84961 h 143031"/>
                    <a:gd name="connsiteX11" fmla="*/ 140514 w 143031"/>
                    <a:gd name="connsiteY11" fmla="*/ 70600 h 143031"/>
                    <a:gd name="connsiteX12" fmla="*/ 103726 w 143031"/>
                    <a:gd name="connsiteY12" fmla="*/ 70600 h 143031"/>
                    <a:gd name="connsiteX13" fmla="*/ 76550 w 143031"/>
                    <a:gd name="connsiteY13" fmla="*/ 45656 h 143031"/>
                    <a:gd name="connsiteX14" fmla="*/ 76550 w 143031"/>
                    <a:gd name="connsiteY14" fmla="*/ 32897 h 143031"/>
                    <a:gd name="connsiteX15" fmla="*/ 95030 w 143031"/>
                    <a:gd name="connsiteY15" fmla="*/ 32897 h 143031"/>
                    <a:gd name="connsiteX16" fmla="*/ 72031 w 143031"/>
                    <a:gd name="connsiteY16" fmla="*/ 54695 h 143031"/>
                    <a:gd name="connsiteX17" fmla="*/ 95145 w 143031"/>
                    <a:gd name="connsiteY17" fmla="*/ 77809 h 143031"/>
                    <a:gd name="connsiteX18" fmla="*/ 72031 w 143031"/>
                    <a:gd name="connsiteY18" fmla="*/ 100980 h 143031"/>
                    <a:gd name="connsiteX19" fmla="*/ 48859 w 143031"/>
                    <a:gd name="connsiteY19" fmla="*/ 77809 h 143031"/>
                    <a:gd name="connsiteX20" fmla="*/ 72031 w 143031"/>
                    <a:gd name="connsiteY20" fmla="*/ 54695 h 143031"/>
                    <a:gd name="connsiteX21" fmla="*/ 28950 w 143031"/>
                    <a:gd name="connsiteY21" fmla="*/ 0 h 143031"/>
                    <a:gd name="connsiteX22" fmla="*/ 114425 w 143031"/>
                    <a:gd name="connsiteY22" fmla="*/ 0 h 143031"/>
                    <a:gd name="connsiteX23" fmla="*/ 143031 w 143031"/>
                    <a:gd name="connsiteY23" fmla="*/ 28892 h 143031"/>
                    <a:gd name="connsiteX24" fmla="*/ 143031 w 143031"/>
                    <a:gd name="connsiteY24" fmla="*/ 114368 h 143031"/>
                    <a:gd name="connsiteX25" fmla="*/ 114425 w 143031"/>
                    <a:gd name="connsiteY25" fmla="*/ 143031 h 143031"/>
                    <a:gd name="connsiteX26" fmla="*/ 28950 w 143031"/>
                    <a:gd name="connsiteY26" fmla="*/ 143031 h 143031"/>
                    <a:gd name="connsiteX27" fmla="*/ 0 w 143031"/>
                    <a:gd name="connsiteY27" fmla="*/ 114368 h 143031"/>
                    <a:gd name="connsiteX28" fmla="*/ 0 w 143031"/>
                    <a:gd name="connsiteY28" fmla="*/ 28892 h 143031"/>
                    <a:gd name="connsiteX29" fmla="*/ 28950 w 143031"/>
                    <a:gd name="connsiteY29" fmla="*/ 0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43031" h="143031">
                      <a:moveTo>
                        <a:pt x="71974" y="2975"/>
                      </a:moveTo>
                      <a:lnTo>
                        <a:pt x="48917" y="32897"/>
                      </a:lnTo>
                      <a:lnTo>
                        <a:pt x="67454" y="32897"/>
                      </a:lnTo>
                      <a:lnTo>
                        <a:pt x="67454" y="45656"/>
                      </a:lnTo>
                      <a:cubicBezTo>
                        <a:pt x="54066" y="47486"/>
                        <a:pt x="43253" y="57613"/>
                        <a:pt x="40278" y="70600"/>
                      </a:cubicBezTo>
                      <a:lnTo>
                        <a:pt x="3490" y="70600"/>
                      </a:lnTo>
                      <a:lnTo>
                        <a:pt x="3490" y="84961"/>
                      </a:lnTo>
                      <a:lnTo>
                        <a:pt x="40278" y="84961"/>
                      </a:lnTo>
                      <a:cubicBezTo>
                        <a:pt x="43539" y="99493"/>
                        <a:pt x="56526" y="110363"/>
                        <a:pt x="72031" y="110363"/>
                      </a:cubicBezTo>
                      <a:cubicBezTo>
                        <a:pt x="87478" y="110363"/>
                        <a:pt x="100465" y="99493"/>
                        <a:pt x="103726" y="84961"/>
                      </a:cubicBezTo>
                      <a:lnTo>
                        <a:pt x="140514" y="84961"/>
                      </a:lnTo>
                      <a:lnTo>
                        <a:pt x="140514" y="70600"/>
                      </a:lnTo>
                      <a:lnTo>
                        <a:pt x="103726" y="70600"/>
                      </a:lnTo>
                      <a:cubicBezTo>
                        <a:pt x="100751" y="57613"/>
                        <a:pt x="89938" y="47544"/>
                        <a:pt x="76550" y="45656"/>
                      </a:cubicBezTo>
                      <a:lnTo>
                        <a:pt x="76550" y="32897"/>
                      </a:lnTo>
                      <a:lnTo>
                        <a:pt x="95030" y="32897"/>
                      </a:lnTo>
                      <a:close/>
                      <a:moveTo>
                        <a:pt x="72031" y="54695"/>
                      </a:moveTo>
                      <a:cubicBezTo>
                        <a:pt x="84846" y="54695"/>
                        <a:pt x="95145" y="64993"/>
                        <a:pt x="95145" y="77809"/>
                      </a:cubicBezTo>
                      <a:cubicBezTo>
                        <a:pt x="95145" y="90682"/>
                        <a:pt x="84846" y="100980"/>
                        <a:pt x="72031" y="100980"/>
                      </a:cubicBezTo>
                      <a:cubicBezTo>
                        <a:pt x="59158" y="100980"/>
                        <a:pt x="48859" y="90682"/>
                        <a:pt x="48859" y="77809"/>
                      </a:cubicBezTo>
                      <a:cubicBezTo>
                        <a:pt x="48859" y="64993"/>
                        <a:pt x="59158" y="54695"/>
                        <a:pt x="72031" y="54695"/>
                      </a:cubicBezTo>
                      <a:close/>
                      <a:moveTo>
                        <a:pt x="28950" y="0"/>
                      </a:moveTo>
                      <a:lnTo>
                        <a:pt x="114425" y="0"/>
                      </a:lnTo>
                      <a:cubicBezTo>
                        <a:pt x="130159" y="0"/>
                        <a:pt x="143031" y="13159"/>
                        <a:pt x="143031" y="28892"/>
                      </a:cubicBezTo>
                      <a:lnTo>
                        <a:pt x="143031" y="114368"/>
                      </a:lnTo>
                      <a:cubicBezTo>
                        <a:pt x="143031" y="130101"/>
                        <a:pt x="130159" y="143031"/>
                        <a:pt x="114425" y="143031"/>
                      </a:cubicBezTo>
                      <a:lnTo>
                        <a:pt x="28950" y="143031"/>
                      </a:lnTo>
                      <a:cubicBezTo>
                        <a:pt x="13159" y="143031"/>
                        <a:pt x="0" y="130101"/>
                        <a:pt x="0" y="114368"/>
                      </a:cubicBezTo>
                      <a:lnTo>
                        <a:pt x="0" y="28892"/>
                      </a:lnTo>
                      <a:cubicBezTo>
                        <a:pt x="0" y="13159"/>
                        <a:pt x="13159" y="0"/>
                        <a:pt x="28950" y="0"/>
                      </a:cubicBezTo>
                      <a:close/>
                    </a:path>
                  </a:pathLst>
                </a:custGeom>
                <a:solidFill>
                  <a:srgbClr val="6ABD4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219" name="Picture 218">
                <a:extLst>
                  <a:ext uri="{FF2B5EF4-FFF2-40B4-BE49-F238E27FC236}">
                    <a16:creationId xmlns:a16="http://schemas.microsoft.com/office/drawing/2014/main" id="{E0455EBC-AF63-4E01-268C-7C60D596F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20824" y="2078783"/>
                <a:ext cx="188801" cy="97261"/>
              </a:xfrm>
              <a:custGeom>
                <a:avLst/>
                <a:gdLst>
                  <a:gd name="connsiteX0" fmla="*/ -1 w 188801"/>
                  <a:gd name="connsiteY0" fmla="*/ -1 h 97261"/>
                  <a:gd name="connsiteX1" fmla="*/ 188801 w 188801"/>
                  <a:gd name="connsiteY1" fmla="*/ -1 h 97261"/>
                  <a:gd name="connsiteX2" fmla="*/ 188801 w 188801"/>
                  <a:gd name="connsiteY2" fmla="*/ 97261 h 97261"/>
                  <a:gd name="connsiteX3" fmla="*/ -1 w 188801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801" h="97261">
                    <a:moveTo>
                      <a:pt x="-1" y="-1"/>
                    </a:moveTo>
                    <a:lnTo>
                      <a:pt x="188801" y="-1"/>
                    </a:lnTo>
                    <a:lnTo>
                      <a:pt x="188801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220" name="Graphic 2">
              <a:extLst>
                <a:ext uri="{FF2B5EF4-FFF2-40B4-BE49-F238E27FC236}">
                  <a16:creationId xmlns:a16="http://schemas.microsoft.com/office/drawing/2014/main" id="{815BCA3A-3DD8-62DE-09B2-8BDD51CEDE3C}"/>
                </a:ext>
              </a:extLst>
            </p:cNvPr>
            <p:cNvGrpSpPr/>
            <p:nvPr/>
          </p:nvGrpSpPr>
          <p:grpSpPr>
            <a:xfrm>
              <a:off x="2116865" y="1752671"/>
              <a:ext cx="286062" cy="394766"/>
              <a:chOff x="2116865" y="1752671"/>
              <a:chExt cx="286062" cy="394766"/>
            </a:xfrm>
          </p:grpSpPr>
          <p:grpSp>
            <p:nvGrpSpPr>
              <p:cNvPr id="221" name="Graphic 2">
                <a:extLst>
                  <a:ext uri="{FF2B5EF4-FFF2-40B4-BE49-F238E27FC236}">
                    <a16:creationId xmlns:a16="http://schemas.microsoft.com/office/drawing/2014/main" id="{1D7D393B-6DC2-5E59-7D32-8AC92B229307}"/>
                  </a:ext>
                </a:extLst>
              </p:cNvPr>
              <p:cNvGrpSpPr/>
              <p:nvPr/>
            </p:nvGrpSpPr>
            <p:grpSpPr>
              <a:xfrm>
                <a:off x="2116865" y="1752671"/>
                <a:ext cx="286062" cy="257456"/>
                <a:chOff x="2116865" y="1752671"/>
                <a:chExt cx="286062" cy="257456"/>
              </a:xfrm>
            </p:grpSpPr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627E1BD7-A06A-ACCE-EA00-4A0FA5DFAFEB}"/>
                    </a:ext>
                  </a:extLst>
                </p:cNvPr>
                <p:cNvSpPr/>
                <p:nvPr/>
              </p:nvSpPr>
              <p:spPr>
                <a:xfrm>
                  <a:off x="2116865" y="1752671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A4263559-CB94-1290-F44D-4B96AF68AD3C}"/>
                    </a:ext>
                  </a:extLst>
                </p:cNvPr>
                <p:cNvSpPr/>
                <p:nvPr/>
              </p:nvSpPr>
              <p:spPr>
                <a:xfrm>
                  <a:off x="2116865" y="1752671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23 w 286062"/>
                    <a:gd name="connsiteY2" fmla="*/ 87364 h 257456"/>
                    <a:gd name="connsiteX3" fmla="*/ 136223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96 w 286062"/>
                    <a:gd name="connsiteY5" fmla="*/ 144061 h 257456"/>
                    <a:gd name="connsiteX6" fmla="*/ 43996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6 w 286062"/>
                    <a:gd name="connsiteY9" fmla="*/ 165630 h 257456"/>
                    <a:gd name="connsiteX10" fmla="*/ 241609 w 286062"/>
                    <a:gd name="connsiteY10" fmla="*/ 165630 h 257456"/>
                    <a:gd name="connsiteX11" fmla="*/ 241609 w 286062"/>
                    <a:gd name="connsiteY11" fmla="*/ 144061 h 257456"/>
                    <a:gd name="connsiteX12" fmla="*/ 188516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5986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23" y="87364"/>
                      </a:lnTo>
                      <a:lnTo>
                        <a:pt x="136223" y="106473"/>
                      </a:lnTo>
                      <a:cubicBezTo>
                        <a:pt x="116943" y="109333"/>
                        <a:pt x="101266" y="124437"/>
                        <a:pt x="96975" y="144061"/>
                      </a:cubicBezTo>
                      <a:lnTo>
                        <a:pt x="43996" y="144061"/>
                      </a:lnTo>
                      <a:lnTo>
                        <a:pt x="43996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6" y="165630"/>
                      </a:cubicBezTo>
                      <a:lnTo>
                        <a:pt x="241609" y="165630"/>
                      </a:lnTo>
                      <a:lnTo>
                        <a:pt x="241609" y="144061"/>
                      </a:lnTo>
                      <a:lnTo>
                        <a:pt x="188516" y="144061"/>
                      </a:lnTo>
                      <a:cubicBezTo>
                        <a:pt x="184225" y="124495"/>
                        <a:pt x="168663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5986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1752A9E3-9A9C-9FCB-34C8-D2CE8AE4D753}"/>
                    </a:ext>
                  </a:extLst>
                </p:cNvPr>
                <p:cNvSpPr/>
                <p:nvPr/>
              </p:nvSpPr>
              <p:spPr>
                <a:xfrm>
                  <a:off x="2119725" y="1755246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8 h 252307"/>
                    <a:gd name="connsiteX3" fmla="*/ 0 w 280341"/>
                    <a:gd name="connsiteY3" fmla="*/ 252308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8"/>
                      </a:lnTo>
                      <a:lnTo>
                        <a:pt x="0" y="252308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05D892C8-7B83-6C00-91A0-23D2B0FE5110}"/>
                    </a:ext>
                  </a:extLst>
                </p:cNvPr>
                <p:cNvSpPr/>
                <p:nvPr/>
              </p:nvSpPr>
              <p:spPr>
                <a:xfrm>
                  <a:off x="2119725" y="1755246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14713958-0F92-B18E-CA26-D981BE02F8CC}"/>
                    </a:ext>
                  </a:extLst>
                </p:cNvPr>
                <p:cNvSpPr/>
                <p:nvPr/>
              </p:nvSpPr>
              <p:spPr>
                <a:xfrm>
                  <a:off x="2116865" y="1752671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A7FED0CB-ED71-636B-2401-01E1F4249715}"/>
                    </a:ext>
                  </a:extLst>
                </p:cNvPr>
                <p:cNvSpPr/>
                <p:nvPr/>
              </p:nvSpPr>
              <p:spPr>
                <a:xfrm>
                  <a:off x="2116865" y="1752671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23 w 286062"/>
                    <a:gd name="connsiteY2" fmla="*/ 87364 h 257456"/>
                    <a:gd name="connsiteX3" fmla="*/ 136223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96 w 286062"/>
                    <a:gd name="connsiteY5" fmla="*/ 144061 h 257456"/>
                    <a:gd name="connsiteX6" fmla="*/ 43996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6 w 286062"/>
                    <a:gd name="connsiteY9" fmla="*/ 165630 h 257456"/>
                    <a:gd name="connsiteX10" fmla="*/ 241609 w 286062"/>
                    <a:gd name="connsiteY10" fmla="*/ 165630 h 257456"/>
                    <a:gd name="connsiteX11" fmla="*/ 241609 w 286062"/>
                    <a:gd name="connsiteY11" fmla="*/ 144061 h 257456"/>
                    <a:gd name="connsiteX12" fmla="*/ 188516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5986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23" y="87364"/>
                      </a:lnTo>
                      <a:lnTo>
                        <a:pt x="136223" y="106473"/>
                      </a:lnTo>
                      <a:cubicBezTo>
                        <a:pt x="116943" y="109333"/>
                        <a:pt x="101266" y="124437"/>
                        <a:pt x="96975" y="144061"/>
                      </a:cubicBezTo>
                      <a:lnTo>
                        <a:pt x="43996" y="144061"/>
                      </a:lnTo>
                      <a:lnTo>
                        <a:pt x="43996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6" y="165630"/>
                      </a:cubicBezTo>
                      <a:lnTo>
                        <a:pt x="241609" y="165630"/>
                      </a:lnTo>
                      <a:lnTo>
                        <a:pt x="241609" y="144061"/>
                      </a:lnTo>
                      <a:lnTo>
                        <a:pt x="188516" y="144061"/>
                      </a:lnTo>
                      <a:cubicBezTo>
                        <a:pt x="184225" y="124495"/>
                        <a:pt x="168663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5986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586247EC-971E-E0D1-A5F2-CA42E0A116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68356" y="2050176"/>
                <a:ext cx="177358" cy="97261"/>
              </a:xfrm>
              <a:custGeom>
                <a:avLst/>
                <a:gdLst>
                  <a:gd name="connsiteX0" fmla="*/ -1 w 177358"/>
                  <a:gd name="connsiteY0" fmla="*/ -1 h 97261"/>
                  <a:gd name="connsiteX1" fmla="*/ 177358 w 177358"/>
                  <a:gd name="connsiteY1" fmla="*/ -1 h 97261"/>
                  <a:gd name="connsiteX2" fmla="*/ 177358 w 177358"/>
                  <a:gd name="connsiteY2" fmla="*/ 97261 h 97261"/>
                  <a:gd name="connsiteX3" fmla="*/ -1 w 177358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358" h="97261">
                    <a:moveTo>
                      <a:pt x="-1" y="-1"/>
                    </a:moveTo>
                    <a:lnTo>
                      <a:pt x="177358" y="-1"/>
                    </a:lnTo>
                    <a:lnTo>
                      <a:pt x="177358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229" name="Graphic 2">
              <a:extLst>
                <a:ext uri="{FF2B5EF4-FFF2-40B4-BE49-F238E27FC236}">
                  <a16:creationId xmlns:a16="http://schemas.microsoft.com/office/drawing/2014/main" id="{B4379445-C9B2-C7FB-413A-51F13AEAE0FC}"/>
                </a:ext>
              </a:extLst>
            </p:cNvPr>
            <p:cNvGrpSpPr/>
            <p:nvPr/>
          </p:nvGrpSpPr>
          <p:grpSpPr>
            <a:xfrm>
              <a:off x="1029826" y="2382009"/>
              <a:ext cx="286062" cy="394766"/>
              <a:chOff x="1029826" y="2382009"/>
              <a:chExt cx="286062" cy="394766"/>
            </a:xfrm>
          </p:grpSpPr>
          <p:grpSp>
            <p:nvGrpSpPr>
              <p:cNvPr id="230" name="Graphic 2">
                <a:extLst>
                  <a:ext uri="{FF2B5EF4-FFF2-40B4-BE49-F238E27FC236}">
                    <a16:creationId xmlns:a16="http://schemas.microsoft.com/office/drawing/2014/main" id="{EC5C7C2C-C296-0521-D011-62BDFEDCD813}"/>
                  </a:ext>
                </a:extLst>
              </p:cNvPr>
              <p:cNvGrpSpPr/>
              <p:nvPr/>
            </p:nvGrpSpPr>
            <p:grpSpPr>
              <a:xfrm>
                <a:off x="1029826" y="2382009"/>
                <a:ext cx="286062" cy="257456"/>
                <a:chOff x="1029826" y="2382009"/>
                <a:chExt cx="286062" cy="257456"/>
              </a:xfrm>
            </p:grpSpPr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FDD4881D-CAFB-1814-CE4C-8E1CD333ED46}"/>
                    </a:ext>
                  </a:extLst>
                </p:cNvPr>
                <p:cNvSpPr/>
                <p:nvPr/>
              </p:nvSpPr>
              <p:spPr>
                <a:xfrm>
                  <a:off x="1029826" y="2382009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8B2FE069-91E6-67A9-876F-7B25418A8A17}"/>
                    </a:ext>
                  </a:extLst>
                </p:cNvPr>
                <p:cNvSpPr/>
                <p:nvPr/>
              </p:nvSpPr>
              <p:spPr>
                <a:xfrm>
                  <a:off x="1029826" y="2382009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23 w 286062"/>
                    <a:gd name="connsiteY2" fmla="*/ 87364 h 257456"/>
                    <a:gd name="connsiteX3" fmla="*/ 136223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96 w 286062"/>
                    <a:gd name="connsiteY5" fmla="*/ 144061 h 257456"/>
                    <a:gd name="connsiteX6" fmla="*/ 43996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5 w 286062"/>
                    <a:gd name="connsiteY9" fmla="*/ 165630 h 257456"/>
                    <a:gd name="connsiteX10" fmla="*/ 241552 w 286062"/>
                    <a:gd name="connsiteY10" fmla="*/ 165630 h 257456"/>
                    <a:gd name="connsiteX11" fmla="*/ 241552 w 286062"/>
                    <a:gd name="connsiteY11" fmla="*/ 144061 h 257456"/>
                    <a:gd name="connsiteX12" fmla="*/ 188515 w 286062"/>
                    <a:gd name="connsiteY12" fmla="*/ 144061 h 257456"/>
                    <a:gd name="connsiteX13" fmla="*/ 149268 w 286062"/>
                    <a:gd name="connsiteY13" fmla="*/ 106473 h 257456"/>
                    <a:gd name="connsiteX14" fmla="*/ 149268 w 286062"/>
                    <a:gd name="connsiteY14" fmla="*/ 87364 h 257456"/>
                    <a:gd name="connsiteX15" fmla="*/ 175986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7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23" y="87364"/>
                      </a:lnTo>
                      <a:lnTo>
                        <a:pt x="136223" y="106473"/>
                      </a:lnTo>
                      <a:cubicBezTo>
                        <a:pt x="116943" y="109333"/>
                        <a:pt x="101266" y="124437"/>
                        <a:pt x="96975" y="144061"/>
                      </a:cubicBezTo>
                      <a:lnTo>
                        <a:pt x="43996" y="144061"/>
                      </a:lnTo>
                      <a:lnTo>
                        <a:pt x="43996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2" y="165630"/>
                      </a:lnTo>
                      <a:lnTo>
                        <a:pt x="241552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268" y="106473"/>
                      </a:cubicBezTo>
                      <a:lnTo>
                        <a:pt x="149268" y="87364"/>
                      </a:lnTo>
                      <a:lnTo>
                        <a:pt x="175986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7" y="135594"/>
                        <a:pt x="176157" y="154874"/>
                      </a:cubicBezTo>
                      <a:cubicBezTo>
                        <a:pt x="176157" y="174212"/>
                        <a:pt x="161282" y="189717"/>
                        <a:pt x="142745" y="189717"/>
                      </a:cubicBezTo>
                      <a:cubicBezTo>
                        <a:pt x="124266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66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1C400781-3AEB-A29A-D519-95393DAA86F3}"/>
                    </a:ext>
                  </a:extLst>
                </p:cNvPr>
                <p:cNvSpPr/>
                <p:nvPr/>
              </p:nvSpPr>
              <p:spPr>
                <a:xfrm>
                  <a:off x="1032687" y="2384584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8 h 252307"/>
                    <a:gd name="connsiteX3" fmla="*/ 0 w 280341"/>
                    <a:gd name="connsiteY3" fmla="*/ 252308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8"/>
                      </a:lnTo>
                      <a:lnTo>
                        <a:pt x="0" y="252308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53890909-6BF2-41BD-3E5A-D08462D62CE7}"/>
                    </a:ext>
                  </a:extLst>
                </p:cNvPr>
                <p:cNvSpPr/>
                <p:nvPr/>
              </p:nvSpPr>
              <p:spPr>
                <a:xfrm>
                  <a:off x="1032687" y="2384584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54F38E3C-21E9-1052-8333-F80E73C1F18A}"/>
                    </a:ext>
                  </a:extLst>
                </p:cNvPr>
                <p:cNvSpPr/>
                <p:nvPr/>
              </p:nvSpPr>
              <p:spPr>
                <a:xfrm>
                  <a:off x="1029826" y="2382009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314FE74F-8F0C-CF07-AD59-F882EFD2792F}"/>
                    </a:ext>
                  </a:extLst>
                </p:cNvPr>
                <p:cNvSpPr/>
                <p:nvPr/>
              </p:nvSpPr>
              <p:spPr>
                <a:xfrm>
                  <a:off x="1029826" y="2382009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23 w 286062"/>
                    <a:gd name="connsiteY2" fmla="*/ 87364 h 257456"/>
                    <a:gd name="connsiteX3" fmla="*/ 136223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96 w 286062"/>
                    <a:gd name="connsiteY5" fmla="*/ 144061 h 257456"/>
                    <a:gd name="connsiteX6" fmla="*/ 43996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5 w 286062"/>
                    <a:gd name="connsiteY9" fmla="*/ 165630 h 257456"/>
                    <a:gd name="connsiteX10" fmla="*/ 241552 w 286062"/>
                    <a:gd name="connsiteY10" fmla="*/ 165630 h 257456"/>
                    <a:gd name="connsiteX11" fmla="*/ 241552 w 286062"/>
                    <a:gd name="connsiteY11" fmla="*/ 144061 h 257456"/>
                    <a:gd name="connsiteX12" fmla="*/ 188515 w 286062"/>
                    <a:gd name="connsiteY12" fmla="*/ 144061 h 257456"/>
                    <a:gd name="connsiteX13" fmla="*/ 149268 w 286062"/>
                    <a:gd name="connsiteY13" fmla="*/ 106473 h 257456"/>
                    <a:gd name="connsiteX14" fmla="*/ 149268 w 286062"/>
                    <a:gd name="connsiteY14" fmla="*/ 87364 h 257456"/>
                    <a:gd name="connsiteX15" fmla="*/ 175986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7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23" y="87364"/>
                      </a:lnTo>
                      <a:lnTo>
                        <a:pt x="136223" y="106473"/>
                      </a:lnTo>
                      <a:cubicBezTo>
                        <a:pt x="116943" y="109333"/>
                        <a:pt x="101266" y="124437"/>
                        <a:pt x="96975" y="144061"/>
                      </a:cubicBezTo>
                      <a:lnTo>
                        <a:pt x="43996" y="144061"/>
                      </a:lnTo>
                      <a:lnTo>
                        <a:pt x="43996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2" y="165630"/>
                      </a:lnTo>
                      <a:lnTo>
                        <a:pt x="241552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268" y="106473"/>
                      </a:cubicBezTo>
                      <a:lnTo>
                        <a:pt x="149268" y="87364"/>
                      </a:lnTo>
                      <a:lnTo>
                        <a:pt x="175986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7" y="135594"/>
                        <a:pt x="176157" y="154874"/>
                      </a:cubicBezTo>
                      <a:cubicBezTo>
                        <a:pt x="176157" y="174212"/>
                        <a:pt x="161282" y="189717"/>
                        <a:pt x="142745" y="189717"/>
                      </a:cubicBezTo>
                      <a:cubicBezTo>
                        <a:pt x="124266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66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237" name="Picture 236">
                <a:extLst>
                  <a:ext uri="{FF2B5EF4-FFF2-40B4-BE49-F238E27FC236}">
                    <a16:creationId xmlns:a16="http://schemas.microsoft.com/office/drawing/2014/main" id="{CC90A185-4CD7-724B-CB91-2E7EA87F02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75596" y="2679515"/>
                <a:ext cx="188801" cy="97261"/>
              </a:xfrm>
              <a:custGeom>
                <a:avLst/>
                <a:gdLst>
                  <a:gd name="connsiteX0" fmla="*/ -1 w 188801"/>
                  <a:gd name="connsiteY0" fmla="*/ -1 h 97261"/>
                  <a:gd name="connsiteX1" fmla="*/ 188801 w 188801"/>
                  <a:gd name="connsiteY1" fmla="*/ -1 h 97261"/>
                  <a:gd name="connsiteX2" fmla="*/ 188801 w 188801"/>
                  <a:gd name="connsiteY2" fmla="*/ 97261 h 97261"/>
                  <a:gd name="connsiteX3" fmla="*/ -1 w 188801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801" h="97261">
                    <a:moveTo>
                      <a:pt x="-1" y="-1"/>
                    </a:moveTo>
                    <a:lnTo>
                      <a:pt x="188801" y="-1"/>
                    </a:lnTo>
                    <a:lnTo>
                      <a:pt x="188801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238" name="Graphic 2">
              <a:extLst>
                <a:ext uri="{FF2B5EF4-FFF2-40B4-BE49-F238E27FC236}">
                  <a16:creationId xmlns:a16="http://schemas.microsoft.com/office/drawing/2014/main" id="{07CCE5CC-EF59-A225-5C0C-5865F552548A}"/>
                </a:ext>
              </a:extLst>
            </p:cNvPr>
            <p:cNvGrpSpPr/>
            <p:nvPr/>
          </p:nvGrpSpPr>
          <p:grpSpPr>
            <a:xfrm>
              <a:off x="2402928" y="1752671"/>
              <a:ext cx="286062" cy="394766"/>
              <a:chOff x="2402928" y="1752671"/>
              <a:chExt cx="286062" cy="394766"/>
            </a:xfrm>
          </p:grpSpPr>
          <p:grpSp>
            <p:nvGrpSpPr>
              <p:cNvPr id="239" name="Graphic 2">
                <a:extLst>
                  <a:ext uri="{FF2B5EF4-FFF2-40B4-BE49-F238E27FC236}">
                    <a16:creationId xmlns:a16="http://schemas.microsoft.com/office/drawing/2014/main" id="{7F2CA14D-0942-CA94-DBCC-7DD06CF94D01}"/>
                  </a:ext>
                </a:extLst>
              </p:cNvPr>
              <p:cNvGrpSpPr/>
              <p:nvPr/>
            </p:nvGrpSpPr>
            <p:grpSpPr>
              <a:xfrm>
                <a:off x="2402928" y="1752671"/>
                <a:ext cx="286062" cy="257456"/>
                <a:chOff x="2402928" y="1752671"/>
                <a:chExt cx="286062" cy="257456"/>
              </a:xfrm>
            </p:grpSpPr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BCFA9436-B441-7D86-A80D-C294F3F2208A}"/>
                    </a:ext>
                  </a:extLst>
                </p:cNvPr>
                <p:cNvSpPr/>
                <p:nvPr/>
              </p:nvSpPr>
              <p:spPr>
                <a:xfrm>
                  <a:off x="2402928" y="1752671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C57167C9-C137-B869-A1BE-F5B6E8D519C4}"/>
                    </a:ext>
                  </a:extLst>
                </p:cNvPr>
                <p:cNvSpPr/>
                <p:nvPr/>
              </p:nvSpPr>
              <p:spPr>
                <a:xfrm>
                  <a:off x="2402928" y="1752671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23 w 286062"/>
                    <a:gd name="connsiteY2" fmla="*/ 87364 h 257456"/>
                    <a:gd name="connsiteX3" fmla="*/ 136223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96 w 286062"/>
                    <a:gd name="connsiteY5" fmla="*/ 144061 h 257456"/>
                    <a:gd name="connsiteX6" fmla="*/ 43996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6 w 286062"/>
                    <a:gd name="connsiteY9" fmla="*/ 165630 h 257456"/>
                    <a:gd name="connsiteX10" fmla="*/ 241609 w 286062"/>
                    <a:gd name="connsiteY10" fmla="*/ 165630 h 257456"/>
                    <a:gd name="connsiteX11" fmla="*/ 241609 w 286062"/>
                    <a:gd name="connsiteY11" fmla="*/ 144061 h 257456"/>
                    <a:gd name="connsiteX12" fmla="*/ 188516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5986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23" y="87364"/>
                      </a:lnTo>
                      <a:lnTo>
                        <a:pt x="136223" y="106473"/>
                      </a:lnTo>
                      <a:cubicBezTo>
                        <a:pt x="116943" y="109333"/>
                        <a:pt x="101266" y="124437"/>
                        <a:pt x="96975" y="144061"/>
                      </a:cubicBezTo>
                      <a:lnTo>
                        <a:pt x="43996" y="144061"/>
                      </a:lnTo>
                      <a:lnTo>
                        <a:pt x="43996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6" y="165630"/>
                      </a:cubicBezTo>
                      <a:lnTo>
                        <a:pt x="241609" y="165630"/>
                      </a:lnTo>
                      <a:lnTo>
                        <a:pt x="241609" y="144061"/>
                      </a:lnTo>
                      <a:lnTo>
                        <a:pt x="188516" y="144061"/>
                      </a:lnTo>
                      <a:cubicBezTo>
                        <a:pt x="184225" y="124495"/>
                        <a:pt x="168663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5986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F2C5E4BB-4C83-6733-F988-570656D96E03}"/>
                    </a:ext>
                  </a:extLst>
                </p:cNvPr>
                <p:cNvSpPr/>
                <p:nvPr/>
              </p:nvSpPr>
              <p:spPr>
                <a:xfrm>
                  <a:off x="2405788" y="1755246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8 h 252307"/>
                    <a:gd name="connsiteX3" fmla="*/ 0 w 280341"/>
                    <a:gd name="connsiteY3" fmla="*/ 252308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8"/>
                      </a:lnTo>
                      <a:lnTo>
                        <a:pt x="0" y="252308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B5943C91-81F3-1238-BBDF-3F46681F0509}"/>
                    </a:ext>
                  </a:extLst>
                </p:cNvPr>
                <p:cNvSpPr/>
                <p:nvPr/>
              </p:nvSpPr>
              <p:spPr>
                <a:xfrm>
                  <a:off x="2405788" y="1755246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CBC5B262-09FC-BF89-3382-DDF79B9F5D32}"/>
                    </a:ext>
                  </a:extLst>
                </p:cNvPr>
                <p:cNvSpPr/>
                <p:nvPr/>
              </p:nvSpPr>
              <p:spPr>
                <a:xfrm>
                  <a:off x="2402928" y="1752671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361BA6A2-0143-FB34-43CD-18695420EDEF}"/>
                    </a:ext>
                  </a:extLst>
                </p:cNvPr>
                <p:cNvSpPr/>
                <p:nvPr/>
              </p:nvSpPr>
              <p:spPr>
                <a:xfrm>
                  <a:off x="2402928" y="1752671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23 w 286062"/>
                    <a:gd name="connsiteY2" fmla="*/ 87364 h 257456"/>
                    <a:gd name="connsiteX3" fmla="*/ 136223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96 w 286062"/>
                    <a:gd name="connsiteY5" fmla="*/ 144061 h 257456"/>
                    <a:gd name="connsiteX6" fmla="*/ 43996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6 w 286062"/>
                    <a:gd name="connsiteY9" fmla="*/ 165630 h 257456"/>
                    <a:gd name="connsiteX10" fmla="*/ 241609 w 286062"/>
                    <a:gd name="connsiteY10" fmla="*/ 165630 h 257456"/>
                    <a:gd name="connsiteX11" fmla="*/ 241609 w 286062"/>
                    <a:gd name="connsiteY11" fmla="*/ 144061 h 257456"/>
                    <a:gd name="connsiteX12" fmla="*/ 188516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5986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23" y="87364"/>
                      </a:lnTo>
                      <a:lnTo>
                        <a:pt x="136223" y="106473"/>
                      </a:lnTo>
                      <a:cubicBezTo>
                        <a:pt x="116943" y="109333"/>
                        <a:pt x="101266" y="124437"/>
                        <a:pt x="96975" y="144061"/>
                      </a:cubicBezTo>
                      <a:lnTo>
                        <a:pt x="43996" y="144061"/>
                      </a:lnTo>
                      <a:lnTo>
                        <a:pt x="43996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6" y="165630"/>
                      </a:cubicBezTo>
                      <a:lnTo>
                        <a:pt x="241609" y="165630"/>
                      </a:lnTo>
                      <a:lnTo>
                        <a:pt x="241609" y="144061"/>
                      </a:lnTo>
                      <a:lnTo>
                        <a:pt x="188516" y="144061"/>
                      </a:lnTo>
                      <a:cubicBezTo>
                        <a:pt x="184225" y="124495"/>
                        <a:pt x="168663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5986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246" name="Picture 245">
                <a:extLst>
                  <a:ext uri="{FF2B5EF4-FFF2-40B4-BE49-F238E27FC236}">
                    <a16:creationId xmlns:a16="http://schemas.microsoft.com/office/drawing/2014/main" id="{77A4DDC6-7FD8-4771-2583-F9FB8F4B37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60140" y="2050176"/>
                <a:ext cx="165916" cy="97261"/>
              </a:xfrm>
              <a:custGeom>
                <a:avLst/>
                <a:gdLst>
                  <a:gd name="connsiteX0" fmla="*/ -1 w 165916"/>
                  <a:gd name="connsiteY0" fmla="*/ -1 h 97261"/>
                  <a:gd name="connsiteX1" fmla="*/ 165916 w 165916"/>
                  <a:gd name="connsiteY1" fmla="*/ -1 h 97261"/>
                  <a:gd name="connsiteX2" fmla="*/ 165916 w 165916"/>
                  <a:gd name="connsiteY2" fmla="*/ 97261 h 97261"/>
                  <a:gd name="connsiteX3" fmla="*/ -1 w 165916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16" h="97261">
                    <a:moveTo>
                      <a:pt x="-1" y="-1"/>
                    </a:moveTo>
                    <a:lnTo>
                      <a:pt x="165916" y="-1"/>
                    </a:lnTo>
                    <a:lnTo>
                      <a:pt x="165916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247" name="Graphic 2">
              <a:extLst>
                <a:ext uri="{FF2B5EF4-FFF2-40B4-BE49-F238E27FC236}">
                  <a16:creationId xmlns:a16="http://schemas.microsoft.com/office/drawing/2014/main" id="{8362CFBF-01AC-BFC5-3FEA-37874A94360B}"/>
                </a:ext>
              </a:extLst>
            </p:cNvPr>
            <p:cNvGrpSpPr/>
            <p:nvPr/>
          </p:nvGrpSpPr>
          <p:grpSpPr>
            <a:xfrm>
              <a:off x="3261116" y="1752671"/>
              <a:ext cx="286062" cy="423373"/>
              <a:chOff x="3261116" y="1752671"/>
              <a:chExt cx="286062" cy="423373"/>
            </a:xfrm>
          </p:grpSpPr>
          <p:grpSp>
            <p:nvGrpSpPr>
              <p:cNvPr id="248" name="Graphic 2">
                <a:extLst>
                  <a:ext uri="{FF2B5EF4-FFF2-40B4-BE49-F238E27FC236}">
                    <a16:creationId xmlns:a16="http://schemas.microsoft.com/office/drawing/2014/main" id="{5B4458DC-32DD-FFC3-7971-7288B081D83E}"/>
                  </a:ext>
                </a:extLst>
              </p:cNvPr>
              <p:cNvGrpSpPr/>
              <p:nvPr/>
            </p:nvGrpSpPr>
            <p:grpSpPr>
              <a:xfrm>
                <a:off x="3261116" y="1752671"/>
                <a:ext cx="286062" cy="286062"/>
                <a:chOff x="3261116" y="1752671"/>
                <a:chExt cx="286062" cy="286062"/>
              </a:xfrm>
            </p:grpSpPr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A80B8011-D05F-D6A4-1E2A-4CFC60E80CC5}"/>
                    </a:ext>
                  </a:extLst>
                </p:cNvPr>
                <p:cNvSpPr/>
                <p:nvPr/>
              </p:nvSpPr>
              <p:spPr>
                <a:xfrm>
                  <a:off x="3261116" y="1752671"/>
                  <a:ext cx="286062" cy="286062"/>
                </a:xfrm>
                <a:custGeom>
                  <a:avLst/>
                  <a:gdLst>
                    <a:gd name="connsiteX0" fmla="*/ 0 w 286062"/>
                    <a:gd name="connsiteY0" fmla="*/ 85819 h 286062"/>
                    <a:gd name="connsiteX1" fmla="*/ 85819 w 286062"/>
                    <a:gd name="connsiteY1" fmla="*/ 0 h 286062"/>
                    <a:gd name="connsiteX2" fmla="*/ 200244 w 286062"/>
                    <a:gd name="connsiteY2" fmla="*/ 0 h 286062"/>
                    <a:gd name="connsiteX3" fmla="*/ 286063 w 286062"/>
                    <a:gd name="connsiteY3" fmla="*/ 85819 h 286062"/>
                    <a:gd name="connsiteX4" fmla="*/ 286063 w 286062"/>
                    <a:gd name="connsiteY4" fmla="*/ 200244 h 286062"/>
                    <a:gd name="connsiteX5" fmla="*/ 200244 w 286062"/>
                    <a:gd name="connsiteY5" fmla="*/ 286063 h 286062"/>
                    <a:gd name="connsiteX6" fmla="*/ 85819 w 286062"/>
                    <a:gd name="connsiteY6" fmla="*/ 286063 h 286062"/>
                    <a:gd name="connsiteX7" fmla="*/ 0 w 286062"/>
                    <a:gd name="connsiteY7" fmla="*/ 200244 h 28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6062" h="286062">
                      <a:moveTo>
                        <a:pt x="0" y="85819"/>
                      </a:moveTo>
                      <a:cubicBezTo>
                        <a:pt x="0" y="38447"/>
                        <a:pt x="38447" y="0"/>
                        <a:pt x="85819" y="0"/>
                      </a:cubicBezTo>
                      <a:lnTo>
                        <a:pt x="200244" y="0"/>
                      </a:lnTo>
                      <a:cubicBezTo>
                        <a:pt x="247616" y="0"/>
                        <a:pt x="286063" y="38447"/>
                        <a:pt x="286063" y="85819"/>
                      </a:cubicBezTo>
                      <a:lnTo>
                        <a:pt x="286063" y="200244"/>
                      </a:lnTo>
                      <a:cubicBezTo>
                        <a:pt x="286063" y="247616"/>
                        <a:pt x="247616" y="286063"/>
                        <a:pt x="200244" y="286063"/>
                      </a:cubicBezTo>
                      <a:lnTo>
                        <a:pt x="85819" y="286063"/>
                      </a:lnTo>
                      <a:cubicBezTo>
                        <a:pt x="38447" y="286063"/>
                        <a:pt x="0" y="247616"/>
                        <a:pt x="0" y="200244"/>
                      </a:cubicBezTo>
                      <a:close/>
                    </a:path>
                  </a:pathLst>
                </a:custGeom>
                <a:solidFill>
                  <a:srgbClr val="C2E0AE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5500C927-6994-01C7-AD46-C4142917A5E1}"/>
                    </a:ext>
                  </a:extLst>
                </p:cNvPr>
                <p:cNvSpPr/>
                <p:nvPr/>
              </p:nvSpPr>
              <p:spPr>
                <a:xfrm>
                  <a:off x="3335493" y="1827047"/>
                  <a:ext cx="137310" cy="137310"/>
                </a:xfrm>
                <a:custGeom>
                  <a:avLst/>
                  <a:gdLst>
                    <a:gd name="connsiteX0" fmla="*/ 0 w 137310"/>
                    <a:gd name="connsiteY0" fmla="*/ 0 h 137310"/>
                    <a:gd name="connsiteX1" fmla="*/ 137310 w 137310"/>
                    <a:gd name="connsiteY1" fmla="*/ 0 h 137310"/>
                    <a:gd name="connsiteX2" fmla="*/ 137310 w 137310"/>
                    <a:gd name="connsiteY2" fmla="*/ 137310 h 137310"/>
                    <a:gd name="connsiteX3" fmla="*/ 0 w 137310"/>
                    <a:gd name="connsiteY3" fmla="*/ 13731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310" h="137310">
                      <a:moveTo>
                        <a:pt x="0" y="0"/>
                      </a:moveTo>
                      <a:lnTo>
                        <a:pt x="137310" y="0"/>
                      </a:lnTo>
                      <a:lnTo>
                        <a:pt x="137310" y="137310"/>
                      </a:lnTo>
                      <a:lnTo>
                        <a:pt x="0" y="137310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A6A7BAA8-A2C9-E9BD-6717-61AAA35E59B7}"/>
                    </a:ext>
                  </a:extLst>
                </p:cNvPr>
                <p:cNvSpPr/>
                <p:nvPr/>
              </p:nvSpPr>
              <p:spPr>
                <a:xfrm>
                  <a:off x="3335493" y="1827047"/>
                  <a:ext cx="137310" cy="137310"/>
                </a:xfrm>
                <a:custGeom>
                  <a:avLst/>
                  <a:gdLst>
                    <a:gd name="connsiteX0" fmla="*/ 27748 w 137310"/>
                    <a:gd name="connsiteY0" fmla="*/ 0 h 137310"/>
                    <a:gd name="connsiteX1" fmla="*/ 109848 w 137310"/>
                    <a:gd name="connsiteY1" fmla="*/ 0 h 137310"/>
                    <a:gd name="connsiteX2" fmla="*/ 137310 w 137310"/>
                    <a:gd name="connsiteY2" fmla="*/ 27748 h 137310"/>
                    <a:gd name="connsiteX3" fmla="*/ 137310 w 137310"/>
                    <a:gd name="connsiteY3" fmla="*/ 109791 h 137310"/>
                    <a:gd name="connsiteX4" fmla="*/ 109848 w 137310"/>
                    <a:gd name="connsiteY4" fmla="*/ 137310 h 137310"/>
                    <a:gd name="connsiteX5" fmla="*/ 27748 w 137310"/>
                    <a:gd name="connsiteY5" fmla="*/ 137310 h 137310"/>
                    <a:gd name="connsiteX6" fmla="*/ 0 w 137310"/>
                    <a:gd name="connsiteY6" fmla="*/ 109791 h 137310"/>
                    <a:gd name="connsiteX7" fmla="*/ 0 w 137310"/>
                    <a:gd name="connsiteY7" fmla="*/ 27748 h 137310"/>
                    <a:gd name="connsiteX8" fmla="*/ 27748 w 137310"/>
                    <a:gd name="connsiteY8" fmla="*/ 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7310" h="137310">
                      <a:moveTo>
                        <a:pt x="27748" y="0"/>
                      </a:moveTo>
                      <a:cubicBezTo>
                        <a:pt x="109848" y="0"/>
                        <a:pt x="109848" y="0"/>
                        <a:pt x="109848" y="0"/>
                      </a:cubicBezTo>
                      <a:cubicBezTo>
                        <a:pt x="124952" y="0"/>
                        <a:pt x="137310" y="12587"/>
                        <a:pt x="137310" y="27748"/>
                      </a:cubicBezTo>
                      <a:cubicBezTo>
                        <a:pt x="137310" y="109791"/>
                        <a:pt x="137310" y="109791"/>
                        <a:pt x="137310" y="109791"/>
                      </a:cubicBezTo>
                      <a:cubicBezTo>
                        <a:pt x="137310" y="124895"/>
                        <a:pt x="124952" y="137310"/>
                        <a:pt x="109848" y="137310"/>
                      </a:cubicBezTo>
                      <a:cubicBezTo>
                        <a:pt x="27748" y="137310"/>
                        <a:pt x="27748" y="137310"/>
                        <a:pt x="27748" y="137310"/>
                      </a:cubicBezTo>
                      <a:cubicBezTo>
                        <a:pt x="12644" y="137310"/>
                        <a:pt x="0" y="124895"/>
                        <a:pt x="0" y="109791"/>
                      </a:cubicBezTo>
                      <a:cubicBezTo>
                        <a:pt x="0" y="27748"/>
                        <a:pt x="0" y="27748"/>
                        <a:pt x="0" y="27748"/>
                      </a:cubicBezTo>
                      <a:cubicBezTo>
                        <a:pt x="0" y="12587"/>
                        <a:pt x="12644" y="0"/>
                        <a:pt x="277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9FE4CD06-4E06-817C-AA1B-6A22550E3ED2}"/>
                    </a:ext>
                  </a:extLst>
                </p:cNvPr>
                <p:cNvSpPr/>
                <p:nvPr/>
              </p:nvSpPr>
              <p:spPr>
                <a:xfrm>
                  <a:off x="3291153" y="188998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id="{72F91533-34C4-817C-60B3-648768C710E5}"/>
                    </a:ext>
                  </a:extLst>
                </p:cNvPr>
                <p:cNvSpPr/>
                <p:nvPr/>
              </p:nvSpPr>
              <p:spPr>
                <a:xfrm>
                  <a:off x="3505700" y="188998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99423A71-D1F4-CC6C-79AC-E6B777A0170C}"/>
                    </a:ext>
                  </a:extLst>
                </p:cNvPr>
                <p:cNvSpPr/>
                <p:nvPr/>
              </p:nvSpPr>
              <p:spPr>
                <a:xfrm>
                  <a:off x="3398427" y="1782708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FA9F3870-4B03-1276-0465-3D37D8E34371}"/>
                    </a:ext>
                  </a:extLst>
                </p:cNvPr>
                <p:cNvSpPr/>
                <p:nvPr/>
              </p:nvSpPr>
              <p:spPr>
                <a:xfrm>
                  <a:off x="3398427" y="1997255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58AFE085-972C-14B9-7FFD-B546BEC31AEB}"/>
                    </a:ext>
                  </a:extLst>
                </p:cNvPr>
                <p:cNvSpPr/>
                <p:nvPr/>
              </p:nvSpPr>
              <p:spPr>
                <a:xfrm>
                  <a:off x="3309747" y="1801302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06CC3882-BCFF-CE5D-0E28-FF1F61FB9591}"/>
                    </a:ext>
                  </a:extLst>
                </p:cNvPr>
                <p:cNvSpPr/>
                <p:nvPr/>
              </p:nvSpPr>
              <p:spPr>
                <a:xfrm>
                  <a:off x="3487106" y="1801302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EC81C346-F247-1305-309F-D4E9461EF76A}"/>
                    </a:ext>
                  </a:extLst>
                </p:cNvPr>
                <p:cNvSpPr/>
                <p:nvPr/>
              </p:nvSpPr>
              <p:spPr>
                <a:xfrm>
                  <a:off x="3487106" y="197866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3926BD0B-B6A6-1437-1DC6-A29DCC363425}"/>
                    </a:ext>
                  </a:extLst>
                </p:cNvPr>
                <p:cNvSpPr/>
                <p:nvPr/>
              </p:nvSpPr>
              <p:spPr>
                <a:xfrm>
                  <a:off x="3309747" y="197866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29B6AA8D-0853-80F1-6FBC-F20A6CA54443}"/>
                    </a:ext>
                  </a:extLst>
                </p:cNvPr>
                <p:cNvSpPr/>
                <p:nvPr/>
              </p:nvSpPr>
              <p:spPr>
                <a:xfrm>
                  <a:off x="3332632" y="1824187"/>
                  <a:ext cx="143031" cy="143031"/>
                </a:xfrm>
                <a:custGeom>
                  <a:avLst/>
                  <a:gdLst>
                    <a:gd name="connsiteX0" fmla="*/ 0 w 143031"/>
                    <a:gd name="connsiteY0" fmla="*/ 0 h 143031"/>
                    <a:gd name="connsiteX1" fmla="*/ 143031 w 143031"/>
                    <a:gd name="connsiteY1" fmla="*/ 0 h 143031"/>
                    <a:gd name="connsiteX2" fmla="*/ 143031 w 143031"/>
                    <a:gd name="connsiteY2" fmla="*/ 143031 h 143031"/>
                    <a:gd name="connsiteX3" fmla="*/ 0 w 143031"/>
                    <a:gd name="connsiteY3" fmla="*/ 143031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031" h="143031">
                      <a:moveTo>
                        <a:pt x="0" y="0"/>
                      </a:moveTo>
                      <a:lnTo>
                        <a:pt x="143031" y="0"/>
                      </a:lnTo>
                      <a:lnTo>
                        <a:pt x="143031" y="143031"/>
                      </a:lnTo>
                      <a:lnTo>
                        <a:pt x="0" y="143031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305C2724-46D9-682F-D498-D2225DFB9048}"/>
                    </a:ext>
                  </a:extLst>
                </p:cNvPr>
                <p:cNvSpPr/>
                <p:nvPr/>
              </p:nvSpPr>
              <p:spPr>
                <a:xfrm>
                  <a:off x="3332632" y="1824187"/>
                  <a:ext cx="143031" cy="143031"/>
                </a:xfrm>
                <a:custGeom>
                  <a:avLst/>
                  <a:gdLst>
                    <a:gd name="connsiteX0" fmla="*/ 71974 w 143031"/>
                    <a:gd name="connsiteY0" fmla="*/ 2975 h 143031"/>
                    <a:gd name="connsiteX1" fmla="*/ 48917 w 143031"/>
                    <a:gd name="connsiteY1" fmla="*/ 32897 h 143031"/>
                    <a:gd name="connsiteX2" fmla="*/ 67454 w 143031"/>
                    <a:gd name="connsiteY2" fmla="*/ 32897 h 143031"/>
                    <a:gd name="connsiteX3" fmla="*/ 67454 w 143031"/>
                    <a:gd name="connsiteY3" fmla="*/ 45656 h 143031"/>
                    <a:gd name="connsiteX4" fmla="*/ 40278 w 143031"/>
                    <a:gd name="connsiteY4" fmla="*/ 70600 h 143031"/>
                    <a:gd name="connsiteX5" fmla="*/ 3490 w 143031"/>
                    <a:gd name="connsiteY5" fmla="*/ 70600 h 143031"/>
                    <a:gd name="connsiteX6" fmla="*/ 3490 w 143031"/>
                    <a:gd name="connsiteY6" fmla="*/ 84961 h 143031"/>
                    <a:gd name="connsiteX7" fmla="*/ 40278 w 143031"/>
                    <a:gd name="connsiteY7" fmla="*/ 84961 h 143031"/>
                    <a:gd name="connsiteX8" fmla="*/ 72031 w 143031"/>
                    <a:gd name="connsiteY8" fmla="*/ 110363 h 143031"/>
                    <a:gd name="connsiteX9" fmla="*/ 103726 w 143031"/>
                    <a:gd name="connsiteY9" fmla="*/ 84961 h 143031"/>
                    <a:gd name="connsiteX10" fmla="*/ 140514 w 143031"/>
                    <a:gd name="connsiteY10" fmla="*/ 84961 h 143031"/>
                    <a:gd name="connsiteX11" fmla="*/ 140514 w 143031"/>
                    <a:gd name="connsiteY11" fmla="*/ 70600 h 143031"/>
                    <a:gd name="connsiteX12" fmla="*/ 103726 w 143031"/>
                    <a:gd name="connsiteY12" fmla="*/ 70600 h 143031"/>
                    <a:gd name="connsiteX13" fmla="*/ 76550 w 143031"/>
                    <a:gd name="connsiteY13" fmla="*/ 45656 h 143031"/>
                    <a:gd name="connsiteX14" fmla="*/ 76550 w 143031"/>
                    <a:gd name="connsiteY14" fmla="*/ 32897 h 143031"/>
                    <a:gd name="connsiteX15" fmla="*/ 95030 w 143031"/>
                    <a:gd name="connsiteY15" fmla="*/ 32897 h 143031"/>
                    <a:gd name="connsiteX16" fmla="*/ 72031 w 143031"/>
                    <a:gd name="connsiteY16" fmla="*/ 54695 h 143031"/>
                    <a:gd name="connsiteX17" fmla="*/ 95145 w 143031"/>
                    <a:gd name="connsiteY17" fmla="*/ 77809 h 143031"/>
                    <a:gd name="connsiteX18" fmla="*/ 72031 w 143031"/>
                    <a:gd name="connsiteY18" fmla="*/ 100980 h 143031"/>
                    <a:gd name="connsiteX19" fmla="*/ 48859 w 143031"/>
                    <a:gd name="connsiteY19" fmla="*/ 77809 h 143031"/>
                    <a:gd name="connsiteX20" fmla="*/ 72031 w 143031"/>
                    <a:gd name="connsiteY20" fmla="*/ 54695 h 143031"/>
                    <a:gd name="connsiteX21" fmla="*/ 28950 w 143031"/>
                    <a:gd name="connsiteY21" fmla="*/ 0 h 143031"/>
                    <a:gd name="connsiteX22" fmla="*/ 114425 w 143031"/>
                    <a:gd name="connsiteY22" fmla="*/ 0 h 143031"/>
                    <a:gd name="connsiteX23" fmla="*/ 143031 w 143031"/>
                    <a:gd name="connsiteY23" fmla="*/ 28892 h 143031"/>
                    <a:gd name="connsiteX24" fmla="*/ 143031 w 143031"/>
                    <a:gd name="connsiteY24" fmla="*/ 114368 h 143031"/>
                    <a:gd name="connsiteX25" fmla="*/ 114425 w 143031"/>
                    <a:gd name="connsiteY25" fmla="*/ 143031 h 143031"/>
                    <a:gd name="connsiteX26" fmla="*/ 28950 w 143031"/>
                    <a:gd name="connsiteY26" fmla="*/ 143031 h 143031"/>
                    <a:gd name="connsiteX27" fmla="*/ 0 w 143031"/>
                    <a:gd name="connsiteY27" fmla="*/ 114368 h 143031"/>
                    <a:gd name="connsiteX28" fmla="*/ 0 w 143031"/>
                    <a:gd name="connsiteY28" fmla="*/ 28892 h 143031"/>
                    <a:gd name="connsiteX29" fmla="*/ 28950 w 143031"/>
                    <a:gd name="connsiteY29" fmla="*/ 0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43031" h="143031">
                      <a:moveTo>
                        <a:pt x="71974" y="2975"/>
                      </a:moveTo>
                      <a:lnTo>
                        <a:pt x="48917" y="32897"/>
                      </a:lnTo>
                      <a:lnTo>
                        <a:pt x="67454" y="32897"/>
                      </a:lnTo>
                      <a:lnTo>
                        <a:pt x="67454" y="45656"/>
                      </a:lnTo>
                      <a:cubicBezTo>
                        <a:pt x="54066" y="47486"/>
                        <a:pt x="43253" y="57613"/>
                        <a:pt x="40278" y="70600"/>
                      </a:cubicBezTo>
                      <a:lnTo>
                        <a:pt x="3490" y="70600"/>
                      </a:lnTo>
                      <a:lnTo>
                        <a:pt x="3490" y="84961"/>
                      </a:lnTo>
                      <a:lnTo>
                        <a:pt x="40278" y="84961"/>
                      </a:lnTo>
                      <a:cubicBezTo>
                        <a:pt x="43539" y="99493"/>
                        <a:pt x="56526" y="110363"/>
                        <a:pt x="72031" y="110363"/>
                      </a:cubicBezTo>
                      <a:cubicBezTo>
                        <a:pt x="87478" y="110363"/>
                        <a:pt x="100465" y="99493"/>
                        <a:pt x="103726" y="84961"/>
                      </a:cubicBezTo>
                      <a:lnTo>
                        <a:pt x="140514" y="84961"/>
                      </a:lnTo>
                      <a:lnTo>
                        <a:pt x="140514" y="70600"/>
                      </a:lnTo>
                      <a:lnTo>
                        <a:pt x="103726" y="70600"/>
                      </a:lnTo>
                      <a:cubicBezTo>
                        <a:pt x="100751" y="57613"/>
                        <a:pt x="89938" y="47544"/>
                        <a:pt x="76550" y="45656"/>
                      </a:cubicBezTo>
                      <a:lnTo>
                        <a:pt x="76550" y="32897"/>
                      </a:lnTo>
                      <a:lnTo>
                        <a:pt x="95030" y="32897"/>
                      </a:lnTo>
                      <a:close/>
                      <a:moveTo>
                        <a:pt x="72031" y="54695"/>
                      </a:moveTo>
                      <a:cubicBezTo>
                        <a:pt x="84846" y="54695"/>
                        <a:pt x="95145" y="64993"/>
                        <a:pt x="95145" y="77809"/>
                      </a:cubicBezTo>
                      <a:cubicBezTo>
                        <a:pt x="95145" y="90682"/>
                        <a:pt x="84846" y="100980"/>
                        <a:pt x="72031" y="100980"/>
                      </a:cubicBezTo>
                      <a:cubicBezTo>
                        <a:pt x="59158" y="100980"/>
                        <a:pt x="48859" y="90682"/>
                        <a:pt x="48859" y="77809"/>
                      </a:cubicBezTo>
                      <a:cubicBezTo>
                        <a:pt x="48859" y="64993"/>
                        <a:pt x="59158" y="54695"/>
                        <a:pt x="72031" y="54695"/>
                      </a:cubicBezTo>
                      <a:close/>
                      <a:moveTo>
                        <a:pt x="28950" y="0"/>
                      </a:moveTo>
                      <a:lnTo>
                        <a:pt x="114425" y="0"/>
                      </a:lnTo>
                      <a:cubicBezTo>
                        <a:pt x="130159" y="0"/>
                        <a:pt x="143031" y="13159"/>
                        <a:pt x="143031" y="28892"/>
                      </a:cubicBezTo>
                      <a:lnTo>
                        <a:pt x="143031" y="114368"/>
                      </a:lnTo>
                      <a:cubicBezTo>
                        <a:pt x="143031" y="130101"/>
                        <a:pt x="130159" y="143031"/>
                        <a:pt x="114425" y="143031"/>
                      </a:cubicBezTo>
                      <a:lnTo>
                        <a:pt x="28950" y="143031"/>
                      </a:lnTo>
                      <a:cubicBezTo>
                        <a:pt x="13159" y="143031"/>
                        <a:pt x="0" y="130101"/>
                        <a:pt x="0" y="114368"/>
                      </a:cubicBezTo>
                      <a:lnTo>
                        <a:pt x="0" y="28892"/>
                      </a:lnTo>
                      <a:cubicBezTo>
                        <a:pt x="0" y="13159"/>
                        <a:pt x="13159" y="0"/>
                        <a:pt x="28950" y="0"/>
                      </a:cubicBezTo>
                      <a:close/>
                    </a:path>
                  </a:pathLst>
                </a:custGeom>
                <a:solidFill>
                  <a:srgbClr val="6ABD4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262" name="Picture 261">
                <a:extLst>
                  <a:ext uri="{FF2B5EF4-FFF2-40B4-BE49-F238E27FC236}">
                    <a16:creationId xmlns:a16="http://schemas.microsoft.com/office/drawing/2014/main" id="{3782B7F6-8F3D-FB91-4FC3-2056BF248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309747" y="2078783"/>
                <a:ext cx="183080" cy="97261"/>
              </a:xfrm>
              <a:custGeom>
                <a:avLst/>
                <a:gdLst>
                  <a:gd name="connsiteX0" fmla="*/ -1 w 183080"/>
                  <a:gd name="connsiteY0" fmla="*/ -1 h 97261"/>
                  <a:gd name="connsiteX1" fmla="*/ 183080 w 183080"/>
                  <a:gd name="connsiteY1" fmla="*/ -1 h 97261"/>
                  <a:gd name="connsiteX2" fmla="*/ 183080 w 183080"/>
                  <a:gd name="connsiteY2" fmla="*/ 97261 h 97261"/>
                  <a:gd name="connsiteX3" fmla="*/ -1 w 183080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080" h="97261">
                    <a:moveTo>
                      <a:pt x="-1" y="-1"/>
                    </a:moveTo>
                    <a:lnTo>
                      <a:pt x="183080" y="-1"/>
                    </a:lnTo>
                    <a:lnTo>
                      <a:pt x="183080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263" name="Graphic 2">
              <a:extLst>
                <a:ext uri="{FF2B5EF4-FFF2-40B4-BE49-F238E27FC236}">
                  <a16:creationId xmlns:a16="http://schemas.microsoft.com/office/drawing/2014/main" id="{DC4CEDE1-DA77-1BEC-DE35-BD39BE64EC2A}"/>
                </a:ext>
              </a:extLst>
            </p:cNvPr>
            <p:cNvGrpSpPr/>
            <p:nvPr/>
          </p:nvGrpSpPr>
          <p:grpSpPr>
            <a:xfrm>
              <a:off x="3547179" y="1123333"/>
              <a:ext cx="286062" cy="394766"/>
              <a:chOff x="3547179" y="1123333"/>
              <a:chExt cx="286062" cy="394766"/>
            </a:xfrm>
          </p:grpSpPr>
          <p:grpSp>
            <p:nvGrpSpPr>
              <p:cNvPr id="264" name="Graphic 2">
                <a:extLst>
                  <a:ext uri="{FF2B5EF4-FFF2-40B4-BE49-F238E27FC236}">
                    <a16:creationId xmlns:a16="http://schemas.microsoft.com/office/drawing/2014/main" id="{1A60EEDB-55EF-648E-18F1-6FC9D54C1C9F}"/>
                  </a:ext>
                </a:extLst>
              </p:cNvPr>
              <p:cNvGrpSpPr/>
              <p:nvPr/>
            </p:nvGrpSpPr>
            <p:grpSpPr>
              <a:xfrm>
                <a:off x="3547179" y="1123333"/>
                <a:ext cx="286062" cy="257456"/>
                <a:chOff x="3547179" y="1123333"/>
                <a:chExt cx="286062" cy="257456"/>
              </a:xfrm>
            </p:grpSpPr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91398335-AE99-C080-8EBB-C3A25F018005}"/>
                    </a:ext>
                  </a:extLst>
                </p:cNvPr>
                <p:cNvSpPr/>
                <p:nvPr/>
              </p:nvSpPr>
              <p:spPr>
                <a:xfrm>
                  <a:off x="3547179" y="1123333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D2550EF3-6FF7-C7D3-DF2D-08898D673F6C}"/>
                    </a:ext>
                  </a:extLst>
                </p:cNvPr>
                <p:cNvSpPr/>
                <p:nvPr/>
              </p:nvSpPr>
              <p:spPr>
                <a:xfrm>
                  <a:off x="3547179" y="1123333"/>
                  <a:ext cx="286062" cy="257456"/>
                </a:xfrm>
                <a:custGeom>
                  <a:avLst/>
                  <a:gdLst>
                    <a:gd name="connsiteX0" fmla="*/ 142803 w 286062"/>
                    <a:gd name="connsiteY0" fmla="*/ 120089 h 257456"/>
                    <a:gd name="connsiteX1" fmla="*/ 176157 w 286062"/>
                    <a:gd name="connsiteY1" fmla="*/ 154874 h 257456"/>
                    <a:gd name="connsiteX2" fmla="*/ 142803 w 286062"/>
                    <a:gd name="connsiteY2" fmla="*/ 189717 h 257456"/>
                    <a:gd name="connsiteX3" fmla="*/ 109390 w 286062"/>
                    <a:gd name="connsiteY3" fmla="*/ 154874 h 257456"/>
                    <a:gd name="connsiteX4" fmla="*/ 142803 w 286062"/>
                    <a:gd name="connsiteY4" fmla="*/ 120089 h 257456"/>
                    <a:gd name="connsiteX5" fmla="*/ 142745 w 286062"/>
                    <a:gd name="connsiteY5" fmla="*/ 42337 h 257456"/>
                    <a:gd name="connsiteX6" fmla="*/ 109448 w 286062"/>
                    <a:gd name="connsiteY6" fmla="*/ 87364 h 257456"/>
                    <a:gd name="connsiteX7" fmla="*/ 136280 w 286062"/>
                    <a:gd name="connsiteY7" fmla="*/ 87364 h 257456"/>
                    <a:gd name="connsiteX8" fmla="*/ 136280 w 286062"/>
                    <a:gd name="connsiteY8" fmla="*/ 106473 h 257456"/>
                    <a:gd name="connsiteX9" fmla="*/ 97033 w 286062"/>
                    <a:gd name="connsiteY9" fmla="*/ 144061 h 257456"/>
                    <a:gd name="connsiteX10" fmla="*/ 43939 w 286062"/>
                    <a:gd name="connsiteY10" fmla="*/ 144061 h 257456"/>
                    <a:gd name="connsiteX11" fmla="*/ 43939 w 286062"/>
                    <a:gd name="connsiteY11" fmla="*/ 165630 h 257456"/>
                    <a:gd name="connsiteX12" fmla="*/ 97033 w 286062"/>
                    <a:gd name="connsiteY12" fmla="*/ 165630 h 257456"/>
                    <a:gd name="connsiteX13" fmla="*/ 142803 w 286062"/>
                    <a:gd name="connsiteY13" fmla="*/ 203791 h 257456"/>
                    <a:gd name="connsiteX14" fmla="*/ 188573 w 286062"/>
                    <a:gd name="connsiteY14" fmla="*/ 165630 h 257456"/>
                    <a:gd name="connsiteX15" fmla="*/ 241609 w 286062"/>
                    <a:gd name="connsiteY15" fmla="*/ 165630 h 257456"/>
                    <a:gd name="connsiteX16" fmla="*/ 241609 w 286062"/>
                    <a:gd name="connsiteY16" fmla="*/ 144061 h 257456"/>
                    <a:gd name="connsiteX17" fmla="*/ 188516 w 286062"/>
                    <a:gd name="connsiteY17" fmla="*/ 144061 h 257456"/>
                    <a:gd name="connsiteX18" fmla="*/ 149325 w 286062"/>
                    <a:gd name="connsiteY18" fmla="*/ 106473 h 257456"/>
                    <a:gd name="connsiteX19" fmla="*/ 149325 w 286062"/>
                    <a:gd name="connsiteY19" fmla="*/ 87364 h 257456"/>
                    <a:gd name="connsiteX20" fmla="*/ 175986 w 286062"/>
                    <a:gd name="connsiteY20" fmla="*/ 87364 h 257456"/>
                    <a:gd name="connsiteX21" fmla="*/ 208025 w 286062"/>
                    <a:gd name="connsiteY21" fmla="*/ 246987 h 257456"/>
                    <a:gd name="connsiteX22" fmla="*/ 273076 w 286062"/>
                    <a:gd name="connsiteY22" fmla="*/ 127813 h 257456"/>
                    <a:gd name="connsiteX23" fmla="*/ 208025 w 286062"/>
                    <a:gd name="connsiteY23" fmla="*/ 9326 h 257456"/>
                    <a:gd name="connsiteX24" fmla="*/ 78267 w 286062"/>
                    <a:gd name="connsiteY24" fmla="*/ 9326 h 257456"/>
                    <a:gd name="connsiteX25" fmla="*/ 13045 w 286062"/>
                    <a:gd name="connsiteY25" fmla="*/ 127756 h 257456"/>
                    <a:gd name="connsiteX26" fmla="*/ 78152 w 286062"/>
                    <a:gd name="connsiteY26" fmla="*/ 246987 h 257456"/>
                    <a:gd name="connsiteX27" fmla="*/ 70772 w 286062"/>
                    <a:gd name="connsiteY27" fmla="*/ 257457 h 257456"/>
                    <a:gd name="connsiteX28" fmla="*/ 0 w 286062"/>
                    <a:gd name="connsiteY28" fmla="*/ 128213 h 257456"/>
                    <a:gd name="connsiteX29" fmla="*/ 70543 w 286062"/>
                    <a:gd name="connsiteY29" fmla="*/ 0 h 257456"/>
                    <a:gd name="connsiteX30" fmla="*/ 215348 w 286062"/>
                    <a:gd name="connsiteY30" fmla="*/ 0 h 257456"/>
                    <a:gd name="connsiteX31" fmla="*/ 286063 w 286062"/>
                    <a:gd name="connsiteY31" fmla="*/ 128213 h 257456"/>
                    <a:gd name="connsiteX32" fmla="*/ 215291 w 286062"/>
                    <a:gd name="connsiteY32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86062" h="257456">
                      <a:moveTo>
                        <a:pt x="142803" y="120089"/>
                      </a:moveTo>
                      <a:cubicBezTo>
                        <a:pt x="161282" y="120089"/>
                        <a:pt x="176157" y="135594"/>
                        <a:pt x="176157" y="154874"/>
                      </a:cubicBezTo>
                      <a:cubicBezTo>
                        <a:pt x="176157" y="174212"/>
                        <a:pt x="161282" y="189717"/>
                        <a:pt x="142803" y="189717"/>
                      </a:cubicBezTo>
                      <a:cubicBezTo>
                        <a:pt x="124266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66" y="120089"/>
                        <a:pt x="142803" y="120089"/>
                      </a:cubicBezTo>
                      <a:close/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5" y="109333"/>
                        <a:pt x="101324" y="124437"/>
                        <a:pt x="97033" y="144061"/>
                      </a:cubicBezTo>
                      <a:lnTo>
                        <a:pt x="43939" y="144061"/>
                      </a:lnTo>
                      <a:lnTo>
                        <a:pt x="43939" y="165630"/>
                      </a:lnTo>
                      <a:lnTo>
                        <a:pt x="97033" y="165630"/>
                      </a:lnTo>
                      <a:cubicBezTo>
                        <a:pt x="101724" y="187428"/>
                        <a:pt x="120432" y="203791"/>
                        <a:pt x="142803" y="203791"/>
                      </a:cubicBezTo>
                      <a:cubicBezTo>
                        <a:pt x="165058" y="203791"/>
                        <a:pt x="183824" y="187428"/>
                        <a:pt x="188573" y="165630"/>
                      </a:cubicBezTo>
                      <a:lnTo>
                        <a:pt x="241609" y="165630"/>
                      </a:lnTo>
                      <a:lnTo>
                        <a:pt x="241609" y="144061"/>
                      </a:lnTo>
                      <a:lnTo>
                        <a:pt x="188516" y="144061"/>
                      </a:lnTo>
                      <a:cubicBezTo>
                        <a:pt x="184282" y="124495"/>
                        <a:pt x="168663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5986" y="87364"/>
                      </a:lnTo>
                      <a:close/>
                      <a:moveTo>
                        <a:pt x="208025" y="246987"/>
                      </a:moveTo>
                      <a:lnTo>
                        <a:pt x="273076" y="127813"/>
                      </a:lnTo>
                      <a:lnTo>
                        <a:pt x="208025" y="9326"/>
                      </a:lnTo>
                      <a:lnTo>
                        <a:pt x="78267" y="9326"/>
                      </a:lnTo>
                      <a:lnTo>
                        <a:pt x="13045" y="127756"/>
                      </a:lnTo>
                      <a:lnTo>
                        <a:pt x="78152" y="246987"/>
                      </a:ln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A7C24C6E-59C6-27B9-8F89-14FEE8D1B25C}"/>
                    </a:ext>
                  </a:extLst>
                </p:cNvPr>
                <p:cNvSpPr/>
                <p:nvPr/>
              </p:nvSpPr>
              <p:spPr>
                <a:xfrm>
                  <a:off x="3550040" y="1125907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7 h 252307"/>
                    <a:gd name="connsiteX3" fmla="*/ 0 w 280341"/>
                    <a:gd name="connsiteY3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7"/>
                      </a:lnTo>
                      <a:lnTo>
                        <a:pt x="0" y="25230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CD62982E-A5E1-4160-82EE-848DB6C38120}"/>
                    </a:ext>
                  </a:extLst>
                </p:cNvPr>
                <p:cNvSpPr/>
                <p:nvPr/>
              </p:nvSpPr>
              <p:spPr>
                <a:xfrm>
                  <a:off x="3550040" y="1125907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39208144-1A76-D62D-BDE2-C35104B4CE27}"/>
                    </a:ext>
                  </a:extLst>
                </p:cNvPr>
                <p:cNvSpPr/>
                <p:nvPr/>
              </p:nvSpPr>
              <p:spPr>
                <a:xfrm>
                  <a:off x="3547179" y="1123333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98921E67-0CF7-2738-7F1F-DDBED6442E48}"/>
                    </a:ext>
                  </a:extLst>
                </p:cNvPr>
                <p:cNvSpPr/>
                <p:nvPr/>
              </p:nvSpPr>
              <p:spPr>
                <a:xfrm>
                  <a:off x="3547179" y="1123333"/>
                  <a:ext cx="286062" cy="257456"/>
                </a:xfrm>
                <a:custGeom>
                  <a:avLst/>
                  <a:gdLst>
                    <a:gd name="connsiteX0" fmla="*/ 142803 w 286062"/>
                    <a:gd name="connsiteY0" fmla="*/ 120089 h 257456"/>
                    <a:gd name="connsiteX1" fmla="*/ 176157 w 286062"/>
                    <a:gd name="connsiteY1" fmla="*/ 154874 h 257456"/>
                    <a:gd name="connsiteX2" fmla="*/ 142803 w 286062"/>
                    <a:gd name="connsiteY2" fmla="*/ 189717 h 257456"/>
                    <a:gd name="connsiteX3" fmla="*/ 109390 w 286062"/>
                    <a:gd name="connsiteY3" fmla="*/ 154874 h 257456"/>
                    <a:gd name="connsiteX4" fmla="*/ 142803 w 286062"/>
                    <a:gd name="connsiteY4" fmla="*/ 120089 h 257456"/>
                    <a:gd name="connsiteX5" fmla="*/ 142745 w 286062"/>
                    <a:gd name="connsiteY5" fmla="*/ 42337 h 257456"/>
                    <a:gd name="connsiteX6" fmla="*/ 109448 w 286062"/>
                    <a:gd name="connsiteY6" fmla="*/ 87364 h 257456"/>
                    <a:gd name="connsiteX7" fmla="*/ 136280 w 286062"/>
                    <a:gd name="connsiteY7" fmla="*/ 87364 h 257456"/>
                    <a:gd name="connsiteX8" fmla="*/ 136280 w 286062"/>
                    <a:gd name="connsiteY8" fmla="*/ 106473 h 257456"/>
                    <a:gd name="connsiteX9" fmla="*/ 97033 w 286062"/>
                    <a:gd name="connsiteY9" fmla="*/ 144061 h 257456"/>
                    <a:gd name="connsiteX10" fmla="*/ 43939 w 286062"/>
                    <a:gd name="connsiteY10" fmla="*/ 144061 h 257456"/>
                    <a:gd name="connsiteX11" fmla="*/ 43939 w 286062"/>
                    <a:gd name="connsiteY11" fmla="*/ 165630 h 257456"/>
                    <a:gd name="connsiteX12" fmla="*/ 97033 w 286062"/>
                    <a:gd name="connsiteY12" fmla="*/ 165630 h 257456"/>
                    <a:gd name="connsiteX13" fmla="*/ 142803 w 286062"/>
                    <a:gd name="connsiteY13" fmla="*/ 203791 h 257456"/>
                    <a:gd name="connsiteX14" fmla="*/ 188573 w 286062"/>
                    <a:gd name="connsiteY14" fmla="*/ 165630 h 257456"/>
                    <a:gd name="connsiteX15" fmla="*/ 241609 w 286062"/>
                    <a:gd name="connsiteY15" fmla="*/ 165630 h 257456"/>
                    <a:gd name="connsiteX16" fmla="*/ 241609 w 286062"/>
                    <a:gd name="connsiteY16" fmla="*/ 144061 h 257456"/>
                    <a:gd name="connsiteX17" fmla="*/ 188516 w 286062"/>
                    <a:gd name="connsiteY17" fmla="*/ 144061 h 257456"/>
                    <a:gd name="connsiteX18" fmla="*/ 149325 w 286062"/>
                    <a:gd name="connsiteY18" fmla="*/ 106473 h 257456"/>
                    <a:gd name="connsiteX19" fmla="*/ 149325 w 286062"/>
                    <a:gd name="connsiteY19" fmla="*/ 87364 h 257456"/>
                    <a:gd name="connsiteX20" fmla="*/ 175986 w 286062"/>
                    <a:gd name="connsiteY20" fmla="*/ 87364 h 257456"/>
                    <a:gd name="connsiteX21" fmla="*/ 208025 w 286062"/>
                    <a:gd name="connsiteY21" fmla="*/ 246987 h 257456"/>
                    <a:gd name="connsiteX22" fmla="*/ 273076 w 286062"/>
                    <a:gd name="connsiteY22" fmla="*/ 127813 h 257456"/>
                    <a:gd name="connsiteX23" fmla="*/ 208025 w 286062"/>
                    <a:gd name="connsiteY23" fmla="*/ 9326 h 257456"/>
                    <a:gd name="connsiteX24" fmla="*/ 78267 w 286062"/>
                    <a:gd name="connsiteY24" fmla="*/ 9326 h 257456"/>
                    <a:gd name="connsiteX25" fmla="*/ 13045 w 286062"/>
                    <a:gd name="connsiteY25" fmla="*/ 127756 h 257456"/>
                    <a:gd name="connsiteX26" fmla="*/ 78152 w 286062"/>
                    <a:gd name="connsiteY26" fmla="*/ 246987 h 257456"/>
                    <a:gd name="connsiteX27" fmla="*/ 70772 w 286062"/>
                    <a:gd name="connsiteY27" fmla="*/ 257457 h 257456"/>
                    <a:gd name="connsiteX28" fmla="*/ 0 w 286062"/>
                    <a:gd name="connsiteY28" fmla="*/ 128213 h 257456"/>
                    <a:gd name="connsiteX29" fmla="*/ 70543 w 286062"/>
                    <a:gd name="connsiteY29" fmla="*/ 0 h 257456"/>
                    <a:gd name="connsiteX30" fmla="*/ 215348 w 286062"/>
                    <a:gd name="connsiteY30" fmla="*/ 0 h 257456"/>
                    <a:gd name="connsiteX31" fmla="*/ 286063 w 286062"/>
                    <a:gd name="connsiteY31" fmla="*/ 128213 h 257456"/>
                    <a:gd name="connsiteX32" fmla="*/ 215291 w 286062"/>
                    <a:gd name="connsiteY32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86062" h="257456">
                      <a:moveTo>
                        <a:pt x="142803" y="120089"/>
                      </a:moveTo>
                      <a:cubicBezTo>
                        <a:pt x="161282" y="120089"/>
                        <a:pt x="176157" y="135594"/>
                        <a:pt x="176157" y="154874"/>
                      </a:cubicBezTo>
                      <a:cubicBezTo>
                        <a:pt x="176157" y="174212"/>
                        <a:pt x="161282" y="189717"/>
                        <a:pt x="142803" y="189717"/>
                      </a:cubicBezTo>
                      <a:cubicBezTo>
                        <a:pt x="124266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66" y="120089"/>
                        <a:pt x="142803" y="120089"/>
                      </a:cubicBezTo>
                      <a:close/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5" y="109333"/>
                        <a:pt x="101324" y="124437"/>
                        <a:pt x="97033" y="144061"/>
                      </a:cubicBezTo>
                      <a:lnTo>
                        <a:pt x="43939" y="144061"/>
                      </a:lnTo>
                      <a:lnTo>
                        <a:pt x="43939" y="165630"/>
                      </a:lnTo>
                      <a:lnTo>
                        <a:pt x="97033" y="165630"/>
                      </a:lnTo>
                      <a:cubicBezTo>
                        <a:pt x="101724" y="187428"/>
                        <a:pt x="120432" y="203791"/>
                        <a:pt x="142803" y="203791"/>
                      </a:cubicBezTo>
                      <a:cubicBezTo>
                        <a:pt x="165058" y="203791"/>
                        <a:pt x="183824" y="187428"/>
                        <a:pt x="188573" y="165630"/>
                      </a:cubicBezTo>
                      <a:lnTo>
                        <a:pt x="241609" y="165630"/>
                      </a:lnTo>
                      <a:lnTo>
                        <a:pt x="241609" y="144061"/>
                      </a:lnTo>
                      <a:lnTo>
                        <a:pt x="188516" y="144061"/>
                      </a:lnTo>
                      <a:cubicBezTo>
                        <a:pt x="184282" y="124495"/>
                        <a:pt x="168663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5986" y="87364"/>
                      </a:lnTo>
                      <a:close/>
                      <a:moveTo>
                        <a:pt x="208025" y="246987"/>
                      </a:moveTo>
                      <a:lnTo>
                        <a:pt x="273076" y="127813"/>
                      </a:lnTo>
                      <a:lnTo>
                        <a:pt x="208025" y="9326"/>
                      </a:lnTo>
                      <a:lnTo>
                        <a:pt x="78267" y="9326"/>
                      </a:lnTo>
                      <a:lnTo>
                        <a:pt x="13045" y="127756"/>
                      </a:lnTo>
                      <a:lnTo>
                        <a:pt x="78152" y="246987"/>
                      </a:ln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271" name="Picture 270">
                <a:extLst>
                  <a:ext uri="{FF2B5EF4-FFF2-40B4-BE49-F238E27FC236}">
                    <a16:creationId xmlns:a16="http://schemas.microsoft.com/office/drawing/2014/main" id="{675BD2D7-ECB7-D1A7-AF21-2C9A7EE991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70064" y="1420838"/>
                <a:ext cx="234571" cy="97261"/>
              </a:xfrm>
              <a:custGeom>
                <a:avLst/>
                <a:gdLst>
                  <a:gd name="connsiteX0" fmla="*/ -1 w 234571"/>
                  <a:gd name="connsiteY0" fmla="*/ -1 h 97261"/>
                  <a:gd name="connsiteX1" fmla="*/ 234571 w 234571"/>
                  <a:gd name="connsiteY1" fmla="*/ -1 h 97261"/>
                  <a:gd name="connsiteX2" fmla="*/ 234571 w 234571"/>
                  <a:gd name="connsiteY2" fmla="*/ 97261 h 97261"/>
                  <a:gd name="connsiteX3" fmla="*/ -1 w 234571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571" h="97261">
                    <a:moveTo>
                      <a:pt x="-1" y="-1"/>
                    </a:moveTo>
                    <a:lnTo>
                      <a:pt x="234571" y="-1"/>
                    </a:lnTo>
                    <a:lnTo>
                      <a:pt x="234571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272" name="Graphic 2">
              <a:extLst>
                <a:ext uri="{FF2B5EF4-FFF2-40B4-BE49-F238E27FC236}">
                  <a16:creationId xmlns:a16="http://schemas.microsoft.com/office/drawing/2014/main" id="{57128713-5592-51F5-8466-1523184BF3C1}"/>
                </a:ext>
              </a:extLst>
            </p:cNvPr>
            <p:cNvGrpSpPr/>
            <p:nvPr/>
          </p:nvGrpSpPr>
          <p:grpSpPr>
            <a:xfrm>
              <a:off x="3833242" y="1123333"/>
              <a:ext cx="286062" cy="394766"/>
              <a:chOff x="3833242" y="1123333"/>
              <a:chExt cx="286062" cy="394766"/>
            </a:xfrm>
          </p:grpSpPr>
          <p:grpSp>
            <p:nvGrpSpPr>
              <p:cNvPr id="273" name="Graphic 2">
                <a:extLst>
                  <a:ext uri="{FF2B5EF4-FFF2-40B4-BE49-F238E27FC236}">
                    <a16:creationId xmlns:a16="http://schemas.microsoft.com/office/drawing/2014/main" id="{39424D13-4C42-F999-6A51-8DA7664CB81B}"/>
                  </a:ext>
                </a:extLst>
              </p:cNvPr>
              <p:cNvGrpSpPr/>
              <p:nvPr/>
            </p:nvGrpSpPr>
            <p:grpSpPr>
              <a:xfrm>
                <a:off x="3833242" y="1123333"/>
                <a:ext cx="286062" cy="257456"/>
                <a:chOff x="3833242" y="1123333"/>
                <a:chExt cx="286062" cy="257456"/>
              </a:xfrm>
            </p:grpSpPr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9DBE42EC-AD05-4392-106B-7800157A3F9C}"/>
                    </a:ext>
                  </a:extLst>
                </p:cNvPr>
                <p:cNvSpPr/>
                <p:nvPr/>
              </p:nvSpPr>
              <p:spPr>
                <a:xfrm>
                  <a:off x="3833242" y="1123333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2CFD0CB4-08BA-A2B0-4312-C5FE04CD19C4}"/>
                    </a:ext>
                  </a:extLst>
                </p:cNvPr>
                <p:cNvSpPr/>
                <p:nvPr/>
              </p:nvSpPr>
              <p:spPr>
                <a:xfrm>
                  <a:off x="3833242" y="1123333"/>
                  <a:ext cx="286062" cy="257456"/>
                </a:xfrm>
                <a:custGeom>
                  <a:avLst/>
                  <a:gdLst>
                    <a:gd name="connsiteX0" fmla="*/ 142803 w 286062"/>
                    <a:gd name="connsiteY0" fmla="*/ 120089 h 257456"/>
                    <a:gd name="connsiteX1" fmla="*/ 176157 w 286062"/>
                    <a:gd name="connsiteY1" fmla="*/ 154874 h 257456"/>
                    <a:gd name="connsiteX2" fmla="*/ 142803 w 286062"/>
                    <a:gd name="connsiteY2" fmla="*/ 189717 h 257456"/>
                    <a:gd name="connsiteX3" fmla="*/ 109390 w 286062"/>
                    <a:gd name="connsiteY3" fmla="*/ 154874 h 257456"/>
                    <a:gd name="connsiteX4" fmla="*/ 142803 w 286062"/>
                    <a:gd name="connsiteY4" fmla="*/ 120089 h 257456"/>
                    <a:gd name="connsiteX5" fmla="*/ 142745 w 286062"/>
                    <a:gd name="connsiteY5" fmla="*/ 42337 h 257456"/>
                    <a:gd name="connsiteX6" fmla="*/ 109448 w 286062"/>
                    <a:gd name="connsiteY6" fmla="*/ 87364 h 257456"/>
                    <a:gd name="connsiteX7" fmla="*/ 136280 w 286062"/>
                    <a:gd name="connsiteY7" fmla="*/ 87364 h 257456"/>
                    <a:gd name="connsiteX8" fmla="*/ 136280 w 286062"/>
                    <a:gd name="connsiteY8" fmla="*/ 106473 h 257456"/>
                    <a:gd name="connsiteX9" fmla="*/ 97033 w 286062"/>
                    <a:gd name="connsiteY9" fmla="*/ 144061 h 257456"/>
                    <a:gd name="connsiteX10" fmla="*/ 43939 w 286062"/>
                    <a:gd name="connsiteY10" fmla="*/ 144061 h 257456"/>
                    <a:gd name="connsiteX11" fmla="*/ 43939 w 286062"/>
                    <a:gd name="connsiteY11" fmla="*/ 165630 h 257456"/>
                    <a:gd name="connsiteX12" fmla="*/ 97033 w 286062"/>
                    <a:gd name="connsiteY12" fmla="*/ 165630 h 257456"/>
                    <a:gd name="connsiteX13" fmla="*/ 142803 w 286062"/>
                    <a:gd name="connsiteY13" fmla="*/ 203791 h 257456"/>
                    <a:gd name="connsiteX14" fmla="*/ 188573 w 286062"/>
                    <a:gd name="connsiteY14" fmla="*/ 165630 h 257456"/>
                    <a:gd name="connsiteX15" fmla="*/ 241609 w 286062"/>
                    <a:gd name="connsiteY15" fmla="*/ 165630 h 257456"/>
                    <a:gd name="connsiteX16" fmla="*/ 241609 w 286062"/>
                    <a:gd name="connsiteY16" fmla="*/ 144061 h 257456"/>
                    <a:gd name="connsiteX17" fmla="*/ 188516 w 286062"/>
                    <a:gd name="connsiteY17" fmla="*/ 144061 h 257456"/>
                    <a:gd name="connsiteX18" fmla="*/ 149325 w 286062"/>
                    <a:gd name="connsiteY18" fmla="*/ 106473 h 257456"/>
                    <a:gd name="connsiteX19" fmla="*/ 149325 w 286062"/>
                    <a:gd name="connsiteY19" fmla="*/ 87364 h 257456"/>
                    <a:gd name="connsiteX20" fmla="*/ 175986 w 286062"/>
                    <a:gd name="connsiteY20" fmla="*/ 87364 h 257456"/>
                    <a:gd name="connsiteX21" fmla="*/ 208025 w 286062"/>
                    <a:gd name="connsiteY21" fmla="*/ 246987 h 257456"/>
                    <a:gd name="connsiteX22" fmla="*/ 273076 w 286062"/>
                    <a:gd name="connsiteY22" fmla="*/ 127813 h 257456"/>
                    <a:gd name="connsiteX23" fmla="*/ 208025 w 286062"/>
                    <a:gd name="connsiteY23" fmla="*/ 9326 h 257456"/>
                    <a:gd name="connsiteX24" fmla="*/ 78267 w 286062"/>
                    <a:gd name="connsiteY24" fmla="*/ 9326 h 257456"/>
                    <a:gd name="connsiteX25" fmla="*/ 13045 w 286062"/>
                    <a:gd name="connsiteY25" fmla="*/ 127756 h 257456"/>
                    <a:gd name="connsiteX26" fmla="*/ 78152 w 286062"/>
                    <a:gd name="connsiteY26" fmla="*/ 246987 h 257456"/>
                    <a:gd name="connsiteX27" fmla="*/ 70772 w 286062"/>
                    <a:gd name="connsiteY27" fmla="*/ 257457 h 257456"/>
                    <a:gd name="connsiteX28" fmla="*/ 0 w 286062"/>
                    <a:gd name="connsiteY28" fmla="*/ 128213 h 257456"/>
                    <a:gd name="connsiteX29" fmla="*/ 70543 w 286062"/>
                    <a:gd name="connsiteY29" fmla="*/ 0 h 257456"/>
                    <a:gd name="connsiteX30" fmla="*/ 215348 w 286062"/>
                    <a:gd name="connsiteY30" fmla="*/ 0 h 257456"/>
                    <a:gd name="connsiteX31" fmla="*/ 286063 w 286062"/>
                    <a:gd name="connsiteY31" fmla="*/ 128213 h 257456"/>
                    <a:gd name="connsiteX32" fmla="*/ 215291 w 286062"/>
                    <a:gd name="connsiteY32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86062" h="257456">
                      <a:moveTo>
                        <a:pt x="142803" y="120089"/>
                      </a:moveTo>
                      <a:cubicBezTo>
                        <a:pt x="161282" y="120089"/>
                        <a:pt x="176157" y="135594"/>
                        <a:pt x="176157" y="154874"/>
                      </a:cubicBezTo>
                      <a:cubicBezTo>
                        <a:pt x="176157" y="174212"/>
                        <a:pt x="161282" y="189717"/>
                        <a:pt x="142803" y="189717"/>
                      </a:cubicBezTo>
                      <a:cubicBezTo>
                        <a:pt x="124266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66" y="120089"/>
                        <a:pt x="142803" y="120089"/>
                      </a:cubicBezTo>
                      <a:close/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5" y="109333"/>
                        <a:pt x="101324" y="124437"/>
                        <a:pt x="97033" y="144061"/>
                      </a:cubicBezTo>
                      <a:lnTo>
                        <a:pt x="43939" y="144061"/>
                      </a:lnTo>
                      <a:lnTo>
                        <a:pt x="43939" y="165630"/>
                      </a:lnTo>
                      <a:lnTo>
                        <a:pt x="97033" y="165630"/>
                      </a:lnTo>
                      <a:cubicBezTo>
                        <a:pt x="101724" y="187428"/>
                        <a:pt x="120432" y="203791"/>
                        <a:pt x="142803" y="203791"/>
                      </a:cubicBezTo>
                      <a:cubicBezTo>
                        <a:pt x="165058" y="203791"/>
                        <a:pt x="183824" y="187428"/>
                        <a:pt x="188573" y="165630"/>
                      </a:cubicBezTo>
                      <a:lnTo>
                        <a:pt x="241609" y="165630"/>
                      </a:lnTo>
                      <a:lnTo>
                        <a:pt x="241609" y="144061"/>
                      </a:lnTo>
                      <a:lnTo>
                        <a:pt x="188516" y="144061"/>
                      </a:lnTo>
                      <a:cubicBezTo>
                        <a:pt x="184282" y="124495"/>
                        <a:pt x="168663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5986" y="87364"/>
                      </a:lnTo>
                      <a:close/>
                      <a:moveTo>
                        <a:pt x="208025" y="246987"/>
                      </a:moveTo>
                      <a:lnTo>
                        <a:pt x="273076" y="127813"/>
                      </a:lnTo>
                      <a:lnTo>
                        <a:pt x="208025" y="9326"/>
                      </a:lnTo>
                      <a:lnTo>
                        <a:pt x="78267" y="9326"/>
                      </a:lnTo>
                      <a:lnTo>
                        <a:pt x="13045" y="127756"/>
                      </a:lnTo>
                      <a:lnTo>
                        <a:pt x="78152" y="246987"/>
                      </a:ln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90653141-F56D-DBFE-E846-19BA240BCB64}"/>
                    </a:ext>
                  </a:extLst>
                </p:cNvPr>
                <p:cNvSpPr/>
                <p:nvPr/>
              </p:nvSpPr>
              <p:spPr>
                <a:xfrm>
                  <a:off x="3836103" y="1125907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7 h 252307"/>
                    <a:gd name="connsiteX3" fmla="*/ 0 w 280341"/>
                    <a:gd name="connsiteY3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7"/>
                      </a:lnTo>
                      <a:lnTo>
                        <a:pt x="0" y="25230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7F84A65E-6C4B-DA34-74C2-E1219B1F95EB}"/>
                    </a:ext>
                  </a:extLst>
                </p:cNvPr>
                <p:cNvSpPr/>
                <p:nvPr/>
              </p:nvSpPr>
              <p:spPr>
                <a:xfrm>
                  <a:off x="3836103" y="1125907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01757777-E40C-E72C-6883-2E6192EE2918}"/>
                    </a:ext>
                  </a:extLst>
                </p:cNvPr>
                <p:cNvSpPr/>
                <p:nvPr/>
              </p:nvSpPr>
              <p:spPr>
                <a:xfrm>
                  <a:off x="3833242" y="1123333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1ADE1903-086D-8444-3A2E-5AAD6FAB6AE6}"/>
                    </a:ext>
                  </a:extLst>
                </p:cNvPr>
                <p:cNvSpPr/>
                <p:nvPr/>
              </p:nvSpPr>
              <p:spPr>
                <a:xfrm>
                  <a:off x="3833242" y="1123333"/>
                  <a:ext cx="286062" cy="257456"/>
                </a:xfrm>
                <a:custGeom>
                  <a:avLst/>
                  <a:gdLst>
                    <a:gd name="connsiteX0" fmla="*/ 142803 w 286062"/>
                    <a:gd name="connsiteY0" fmla="*/ 120089 h 257456"/>
                    <a:gd name="connsiteX1" fmla="*/ 176157 w 286062"/>
                    <a:gd name="connsiteY1" fmla="*/ 154874 h 257456"/>
                    <a:gd name="connsiteX2" fmla="*/ 142803 w 286062"/>
                    <a:gd name="connsiteY2" fmla="*/ 189717 h 257456"/>
                    <a:gd name="connsiteX3" fmla="*/ 109390 w 286062"/>
                    <a:gd name="connsiteY3" fmla="*/ 154874 h 257456"/>
                    <a:gd name="connsiteX4" fmla="*/ 142803 w 286062"/>
                    <a:gd name="connsiteY4" fmla="*/ 120089 h 257456"/>
                    <a:gd name="connsiteX5" fmla="*/ 142745 w 286062"/>
                    <a:gd name="connsiteY5" fmla="*/ 42337 h 257456"/>
                    <a:gd name="connsiteX6" fmla="*/ 109448 w 286062"/>
                    <a:gd name="connsiteY6" fmla="*/ 87364 h 257456"/>
                    <a:gd name="connsiteX7" fmla="*/ 136280 w 286062"/>
                    <a:gd name="connsiteY7" fmla="*/ 87364 h 257456"/>
                    <a:gd name="connsiteX8" fmla="*/ 136280 w 286062"/>
                    <a:gd name="connsiteY8" fmla="*/ 106473 h 257456"/>
                    <a:gd name="connsiteX9" fmla="*/ 97033 w 286062"/>
                    <a:gd name="connsiteY9" fmla="*/ 144061 h 257456"/>
                    <a:gd name="connsiteX10" fmla="*/ 43939 w 286062"/>
                    <a:gd name="connsiteY10" fmla="*/ 144061 h 257456"/>
                    <a:gd name="connsiteX11" fmla="*/ 43939 w 286062"/>
                    <a:gd name="connsiteY11" fmla="*/ 165630 h 257456"/>
                    <a:gd name="connsiteX12" fmla="*/ 97033 w 286062"/>
                    <a:gd name="connsiteY12" fmla="*/ 165630 h 257456"/>
                    <a:gd name="connsiteX13" fmla="*/ 142803 w 286062"/>
                    <a:gd name="connsiteY13" fmla="*/ 203791 h 257456"/>
                    <a:gd name="connsiteX14" fmla="*/ 188573 w 286062"/>
                    <a:gd name="connsiteY14" fmla="*/ 165630 h 257456"/>
                    <a:gd name="connsiteX15" fmla="*/ 241609 w 286062"/>
                    <a:gd name="connsiteY15" fmla="*/ 165630 h 257456"/>
                    <a:gd name="connsiteX16" fmla="*/ 241609 w 286062"/>
                    <a:gd name="connsiteY16" fmla="*/ 144061 h 257456"/>
                    <a:gd name="connsiteX17" fmla="*/ 188516 w 286062"/>
                    <a:gd name="connsiteY17" fmla="*/ 144061 h 257456"/>
                    <a:gd name="connsiteX18" fmla="*/ 149325 w 286062"/>
                    <a:gd name="connsiteY18" fmla="*/ 106473 h 257456"/>
                    <a:gd name="connsiteX19" fmla="*/ 149325 w 286062"/>
                    <a:gd name="connsiteY19" fmla="*/ 87364 h 257456"/>
                    <a:gd name="connsiteX20" fmla="*/ 175986 w 286062"/>
                    <a:gd name="connsiteY20" fmla="*/ 87364 h 257456"/>
                    <a:gd name="connsiteX21" fmla="*/ 208025 w 286062"/>
                    <a:gd name="connsiteY21" fmla="*/ 246987 h 257456"/>
                    <a:gd name="connsiteX22" fmla="*/ 273076 w 286062"/>
                    <a:gd name="connsiteY22" fmla="*/ 127813 h 257456"/>
                    <a:gd name="connsiteX23" fmla="*/ 208025 w 286062"/>
                    <a:gd name="connsiteY23" fmla="*/ 9326 h 257456"/>
                    <a:gd name="connsiteX24" fmla="*/ 78267 w 286062"/>
                    <a:gd name="connsiteY24" fmla="*/ 9326 h 257456"/>
                    <a:gd name="connsiteX25" fmla="*/ 13045 w 286062"/>
                    <a:gd name="connsiteY25" fmla="*/ 127756 h 257456"/>
                    <a:gd name="connsiteX26" fmla="*/ 78152 w 286062"/>
                    <a:gd name="connsiteY26" fmla="*/ 246987 h 257456"/>
                    <a:gd name="connsiteX27" fmla="*/ 70772 w 286062"/>
                    <a:gd name="connsiteY27" fmla="*/ 257457 h 257456"/>
                    <a:gd name="connsiteX28" fmla="*/ 0 w 286062"/>
                    <a:gd name="connsiteY28" fmla="*/ 128213 h 257456"/>
                    <a:gd name="connsiteX29" fmla="*/ 70543 w 286062"/>
                    <a:gd name="connsiteY29" fmla="*/ 0 h 257456"/>
                    <a:gd name="connsiteX30" fmla="*/ 215348 w 286062"/>
                    <a:gd name="connsiteY30" fmla="*/ 0 h 257456"/>
                    <a:gd name="connsiteX31" fmla="*/ 286063 w 286062"/>
                    <a:gd name="connsiteY31" fmla="*/ 128213 h 257456"/>
                    <a:gd name="connsiteX32" fmla="*/ 215291 w 286062"/>
                    <a:gd name="connsiteY32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86062" h="257456">
                      <a:moveTo>
                        <a:pt x="142803" y="120089"/>
                      </a:moveTo>
                      <a:cubicBezTo>
                        <a:pt x="161282" y="120089"/>
                        <a:pt x="176157" y="135594"/>
                        <a:pt x="176157" y="154874"/>
                      </a:cubicBezTo>
                      <a:cubicBezTo>
                        <a:pt x="176157" y="174212"/>
                        <a:pt x="161282" y="189717"/>
                        <a:pt x="142803" y="189717"/>
                      </a:cubicBezTo>
                      <a:cubicBezTo>
                        <a:pt x="124266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66" y="120089"/>
                        <a:pt x="142803" y="120089"/>
                      </a:cubicBezTo>
                      <a:close/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5" y="109333"/>
                        <a:pt x="101324" y="124437"/>
                        <a:pt x="97033" y="144061"/>
                      </a:cubicBezTo>
                      <a:lnTo>
                        <a:pt x="43939" y="144061"/>
                      </a:lnTo>
                      <a:lnTo>
                        <a:pt x="43939" y="165630"/>
                      </a:lnTo>
                      <a:lnTo>
                        <a:pt x="97033" y="165630"/>
                      </a:lnTo>
                      <a:cubicBezTo>
                        <a:pt x="101724" y="187428"/>
                        <a:pt x="120432" y="203791"/>
                        <a:pt x="142803" y="203791"/>
                      </a:cubicBezTo>
                      <a:cubicBezTo>
                        <a:pt x="165058" y="203791"/>
                        <a:pt x="183824" y="187428"/>
                        <a:pt x="188573" y="165630"/>
                      </a:cubicBezTo>
                      <a:lnTo>
                        <a:pt x="241609" y="165630"/>
                      </a:lnTo>
                      <a:lnTo>
                        <a:pt x="241609" y="144061"/>
                      </a:lnTo>
                      <a:lnTo>
                        <a:pt x="188516" y="144061"/>
                      </a:lnTo>
                      <a:cubicBezTo>
                        <a:pt x="184282" y="124495"/>
                        <a:pt x="168663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5986" y="87364"/>
                      </a:lnTo>
                      <a:close/>
                      <a:moveTo>
                        <a:pt x="208025" y="246987"/>
                      </a:moveTo>
                      <a:lnTo>
                        <a:pt x="273076" y="127813"/>
                      </a:lnTo>
                      <a:lnTo>
                        <a:pt x="208025" y="9326"/>
                      </a:lnTo>
                      <a:lnTo>
                        <a:pt x="78267" y="9326"/>
                      </a:lnTo>
                      <a:lnTo>
                        <a:pt x="13045" y="127756"/>
                      </a:lnTo>
                      <a:lnTo>
                        <a:pt x="78152" y="246987"/>
                      </a:ln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280" name="Picture 279">
                <a:extLst>
                  <a:ext uri="{FF2B5EF4-FFF2-40B4-BE49-F238E27FC236}">
                    <a16:creationId xmlns:a16="http://schemas.microsoft.com/office/drawing/2014/main" id="{92B37865-9DFA-8950-67C9-C02151789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861848" y="1420838"/>
                <a:ext cx="223129" cy="97261"/>
              </a:xfrm>
              <a:custGeom>
                <a:avLst/>
                <a:gdLst>
                  <a:gd name="connsiteX0" fmla="*/ -1 w 223129"/>
                  <a:gd name="connsiteY0" fmla="*/ -1 h 97261"/>
                  <a:gd name="connsiteX1" fmla="*/ 223129 w 223129"/>
                  <a:gd name="connsiteY1" fmla="*/ -1 h 97261"/>
                  <a:gd name="connsiteX2" fmla="*/ 223129 w 223129"/>
                  <a:gd name="connsiteY2" fmla="*/ 97261 h 97261"/>
                  <a:gd name="connsiteX3" fmla="*/ -1 w 223129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3129" h="97261">
                    <a:moveTo>
                      <a:pt x="-1" y="-1"/>
                    </a:moveTo>
                    <a:lnTo>
                      <a:pt x="223129" y="-1"/>
                    </a:lnTo>
                    <a:lnTo>
                      <a:pt x="223129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281" name="Graphic 2">
              <a:extLst>
                <a:ext uri="{FF2B5EF4-FFF2-40B4-BE49-F238E27FC236}">
                  <a16:creationId xmlns:a16="http://schemas.microsoft.com/office/drawing/2014/main" id="{BD266E35-BC21-F22F-BC61-DD7116173F2F}"/>
                </a:ext>
              </a:extLst>
            </p:cNvPr>
            <p:cNvGrpSpPr/>
            <p:nvPr/>
          </p:nvGrpSpPr>
          <p:grpSpPr>
            <a:xfrm>
              <a:off x="1315889" y="2382009"/>
              <a:ext cx="286062" cy="394766"/>
              <a:chOff x="1315889" y="2382009"/>
              <a:chExt cx="286062" cy="394766"/>
            </a:xfrm>
          </p:grpSpPr>
          <p:grpSp>
            <p:nvGrpSpPr>
              <p:cNvPr id="282" name="Graphic 2">
                <a:extLst>
                  <a:ext uri="{FF2B5EF4-FFF2-40B4-BE49-F238E27FC236}">
                    <a16:creationId xmlns:a16="http://schemas.microsoft.com/office/drawing/2014/main" id="{07ED15C0-C731-E7EB-9ADF-0172FB40402F}"/>
                  </a:ext>
                </a:extLst>
              </p:cNvPr>
              <p:cNvGrpSpPr/>
              <p:nvPr/>
            </p:nvGrpSpPr>
            <p:grpSpPr>
              <a:xfrm>
                <a:off x="1315889" y="2382009"/>
                <a:ext cx="286062" cy="257456"/>
                <a:chOff x="1315889" y="2382009"/>
                <a:chExt cx="286062" cy="257456"/>
              </a:xfrm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6C4A34C9-3DA9-1879-F280-5E8C4A327CC2}"/>
                    </a:ext>
                  </a:extLst>
                </p:cNvPr>
                <p:cNvSpPr/>
                <p:nvPr/>
              </p:nvSpPr>
              <p:spPr>
                <a:xfrm>
                  <a:off x="1315889" y="2382009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5C9AC744-B8DC-16C4-87E6-619E025148DE}"/>
                    </a:ext>
                  </a:extLst>
                </p:cNvPr>
                <p:cNvSpPr/>
                <p:nvPr/>
              </p:nvSpPr>
              <p:spPr>
                <a:xfrm>
                  <a:off x="1315889" y="2382009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23 w 286062"/>
                    <a:gd name="connsiteY2" fmla="*/ 87364 h 257456"/>
                    <a:gd name="connsiteX3" fmla="*/ 136223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96 w 286062"/>
                    <a:gd name="connsiteY5" fmla="*/ 144061 h 257456"/>
                    <a:gd name="connsiteX6" fmla="*/ 43996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6 w 286062"/>
                    <a:gd name="connsiteY9" fmla="*/ 165630 h 257456"/>
                    <a:gd name="connsiteX10" fmla="*/ 241609 w 286062"/>
                    <a:gd name="connsiteY10" fmla="*/ 165630 h 257456"/>
                    <a:gd name="connsiteX11" fmla="*/ 241609 w 286062"/>
                    <a:gd name="connsiteY11" fmla="*/ 144061 h 257456"/>
                    <a:gd name="connsiteX12" fmla="*/ 188516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5986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23" y="87364"/>
                      </a:lnTo>
                      <a:lnTo>
                        <a:pt x="136223" y="106473"/>
                      </a:lnTo>
                      <a:cubicBezTo>
                        <a:pt x="116943" y="109333"/>
                        <a:pt x="101266" y="124437"/>
                        <a:pt x="96975" y="144061"/>
                      </a:cubicBezTo>
                      <a:lnTo>
                        <a:pt x="43996" y="144061"/>
                      </a:lnTo>
                      <a:lnTo>
                        <a:pt x="43996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6" y="165630"/>
                      </a:cubicBezTo>
                      <a:lnTo>
                        <a:pt x="241609" y="165630"/>
                      </a:lnTo>
                      <a:lnTo>
                        <a:pt x="241609" y="144061"/>
                      </a:lnTo>
                      <a:lnTo>
                        <a:pt x="188516" y="144061"/>
                      </a:lnTo>
                      <a:cubicBezTo>
                        <a:pt x="184225" y="124495"/>
                        <a:pt x="168663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5986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66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66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C6FCEC4A-698E-DA45-424A-B4FFBD153FDE}"/>
                    </a:ext>
                  </a:extLst>
                </p:cNvPr>
                <p:cNvSpPr/>
                <p:nvPr/>
              </p:nvSpPr>
              <p:spPr>
                <a:xfrm>
                  <a:off x="1318749" y="2384584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8 h 252307"/>
                    <a:gd name="connsiteX3" fmla="*/ 0 w 280341"/>
                    <a:gd name="connsiteY3" fmla="*/ 252308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8"/>
                      </a:lnTo>
                      <a:lnTo>
                        <a:pt x="0" y="252308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3B24B716-2C9C-C7A7-89FF-42F8765D0C51}"/>
                    </a:ext>
                  </a:extLst>
                </p:cNvPr>
                <p:cNvSpPr/>
                <p:nvPr/>
              </p:nvSpPr>
              <p:spPr>
                <a:xfrm>
                  <a:off x="1318749" y="2384584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8819B240-A2DD-C6B9-A42F-39C9785C5084}"/>
                    </a:ext>
                  </a:extLst>
                </p:cNvPr>
                <p:cNvSpPr/>
                <p:nvPr/>
              </p:nvSpPr>
              <p:spPr>
                <a:xfrm>
                  <a:off x="1315889" y="2382009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09058ADF-ADD4-6B2B-E273-EE3C06C75309}"/>
                    </a:ext>
                  </a:extLst>
                </p:cNvPr>
                <p:cNvSpPr/>
                <p:nvPr/>
              </p:nvSpPr>
              <p:spPr>
                <a:xfrm>
                  <a:off x="1315889" y="2382009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23 w 286062"/>
                    <a:gd name="connsiteY2" fmla="*/ 87364 h 257456"/>
                    <a:gd name="connsiteX3" fmla="*/ 136223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96 w 286062"/>
                    <a:gd name="connsiteY5" fmla="*/ 144061 h 257456"/>
                    <a:gd name="connsiteX6" fmla="*/ 43996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6 w 286062"/>
                    <a:gd name="connsiteY9" fmla="*/ 165630 h 257456"/>
                    <a:gd name="connsiteX10" fmla="*/ 241609 w 286062"/>
                    <a:gd name="connsiteY10" fmla="*/ 165630 h 257456"/>
                    <a:gd name="connsiteX11" fmla="*/ 241609 w 286062"/>
                    <a:gd name="connsiteY11" fmla="*/ 144061 h 257456"/>
                    <a:gd name="connsiteX12" fmla="*/ 188516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5986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23" y="87364"/>
                      </a:lnTo>
                      <a:lnTo>
                        <a:pt x="136223" y="106473"/>
                      </a:lnTo>
                      <a:cubicBezTo>
                        <a:pt x="116943" y="109333"/>
                        <a:pt x="101266" y="124437"/>
                        <a:pt x="96975" y="144061"/>
                      </a:cubicBezTo>
                      <a:lnTo>
                        <a:pt x="43996" y="144061"/>
                      </a:lnTo>
                      <a:lnTo>
                        <a:pt x="43996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6" y="165630"/>
                      </a:cubicBezTo>
                      <a:lnTo>
                        <a:pt x="241609" y="165630"/>
                      </a:lnTo>
                      <a:lnTo>
                        <a:pt x="241609" y="144061"/>
                      </a:lnTo>
                      <a:lnTo>
                        <a:pt x="188516" y="144061"/>
                      </a:lnTo>
                      <a:cubicBezTo>
                        <a:pt x="184225" y="124495"/>
                        <a:pt x="168663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5986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66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66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289" name="Picture 288">
                <a:extLst>
                  <a:ext uri="{FF2B5EF4-FFF2-40B4-BE49-F238E27FC236}">
                    <a16:creationId xmlns:a16="http://schemas.microsoft.com/office/drawing/2014/main" id="{4569DE88-78DD-5E6B-D2A8-204D734E5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64519" y="2679515"/>
                <a:ext cx="183080" cy="97261"/>
              </a:xfrm>
              <a:custGeom>
                <a:avLst/>
                <a:gdLst>
                  <a:gd name="connsiteX0" fmla="*/ -1 w 183080"/>
                  <a:gd name="connsiteY0" fmla="*/ -1 h 97261"/>
                  <a:gd name="connsiteX1" fmla="*/ 183080 w 183080"/>
                  <a:gd name="connsiteY1" fmla="*/ -1 h 97261"/>
                  <a:gd name="connsiteX2" fmla="*/ 183080 w 183080"/>
                  <a:gd name="connsiteY2" fmla="*/ 97261 h 97261"/>
                  <a:gd name="connsiteX3" fmla="*/ -1 w 183080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080" h="97261">
                    <a:moveTo>
                      <a:pt x="-1" y="-1"/>
                    </a:moveTo>
                    <a:lnTo>
                      <a:pt x="183080" y="-1"/>
                    </a:lnTo>
                    <a:lnTo>
                      <a:pt x="183080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290" name="Graphic 2">
              <a:extLst>
                <a:ext uri="{FF2B5EF4-FFF2-40B4-BE49-F238E27FC236}">
                  <a16:creationId xmlns:a16="http://schemas.microsoft.com/office/drawing/2014/main" id="{6CA2590D-B575-0E6E-2548-31869B167F02}"/>
                </a:ext>
              </a:extLst>
            </p:cNvPr>
            <p:cNvGrpSpPr/>
            <p:nvPr/>
          </p:nvGrpSpPr>
          <p:grpSpPr>
            <a:xfrm>
              <a:off x="1888015" y="2367706"/>
              <a:ext cx="286062" cy="426233"/>
              <a:chOff x="1888015" y="2367706"/>
              <a:chExt cx="286062" cy="426233"/>
            </a:xfrm>
          </p:grpSpPr>
          <p:grpSp>
            <p:nvGrpSpPr>
              <p:cNvPr id="291" name="Graphic 2">
                <a:extLst>
                  <a:ext uri="{FF2B5EF4-FFF2-40B4-BE49-F238E27FC236}">
                    <a16:creationId xmlns:a16="http://schemas.microsoft.com/office/drawing/2014/main" id="{6EFEA25C-BEAC-2A19-B008-7DF3A2B15150}"/>
                  </a:ext>
                </a:extLst>
              </p:cNvPr>
              <p:cNvGrpSpPr/>
              <p:nvPr/>
            </p:nvGrpSpPr>
            <p:grpSpPr>
              <a:xfrm>
                <a:off x="1888015" y="2367706"/>
                <a:ext cx="286062" cy="286062"/>
                <a:chOff x="1888015" y="2367706"/>
                <a:chExt cx="286062" cy="286062"/>
              </a:xfrm>
            </p:grpSpPr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9A5604E6-89FA-2BCC-CF68-F1AD2E183830}"/>
                    </a:ext>
                  </a:extLst>
                </p:cNvPr>
                <p:cNvSpPr/>
                <p:nvPr/>
              </p:nvSpPr>
              <p:spPr>
                <a:xfrm>
                  <a:off x="1888015" y="2367706"/>
                  <a:ext cx="286062" cy="286062"/>
                </a:xfrm>
                <a:custGeom>
                  <a:avLst/>
                  <a:gdLst>
                    <a:gd name="connsiteX0" fmla="*/ 0 w 286062"/>
                    <a:gd name="connsiteY0" fmla="*/ 85819 h 286062"/>
                    <a:gd name="connsiteX1" fmla="*/ 85819 w 286062"/>
                    <a:gd name="connsiteY1" fmla="*/ 0 h 286062"/>
                    <a:gd name="connsiteX2" fmla="*/ 200244 w 286062"/>
                    <a:gd name="connsiteY2" fmla="*/ 0 h 286062"/>
                    <a:gd name="connsiteX3" fmla="*/ 286063 w 286062"/>
                    <a:gd name="connsiteY3" fmla="*/ 85819 h 286062"/>
                    <a:gd name="connsiteX4" fmla="*/ 286063 w 286062"/>
                    <a:gd name="connsiteY4" fmla="*/ 200244 h 286062"/>
                    <a:gd name="connsiteX5" fmla="*/ 200244 w 286062"/>
                    <a:gd name="connsiteY5" fmla="*/ 286063 h 286062"/>
                    <a:gd name="connsiteX6" fmla="*/ 85819 w 286062"/>
                    <a:gd name="connsiteY6" fmla="*/ 286063 h 286062"/>
                    <a:gd name="connsiteX7" fmla="*/ 0 w 286062"/>
                    <a:gd name="connsiteY7" fmla="*/ 200244 h 28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6062" h="286062">
                      <a:moveTo>
                        <a:pt x="0" y="85819"/>
                      </a:moveTo>
                      <a:cubicBezTo>
                        <a:pt x="0" y="38447"/>
                        <a:pt x="38447" y="0"/>
                        <a:pt x="85819" y="0"/>
                      </a:cubicBezTo>
                      <a:lnTo>
                        <a:pt x="200244" y="0"/>
                      </a:lnTo>
                      <a:cubicBezTo>
                        <a:pt x="247616" y="0"/>
                        <a:pt x="286063" y="38447"/>
                        <a:pt x="286063" y="85819"/>
                      </a:cubicBezTo>
                      <a:lnTo>
                        <a:pt x="286063" y="200244"/>
                      </a:lnTo>
                      <a:cubicBezTo>
                        <a:pt x="286063" y="247616"/>
                        <a:pt x="247616" y="286063"/>
                        <a:pt x="200244" y="286063"/>
                      </a:cubicBezTo>
                      <a:lnTo>
                        <a:pt x="85819" y="286063"/>
                      </a:lnTo>
                      <a:cubicBezTo>
                        <a:pt x="38447" y="286063"/>
                        <a:pt x="0" y="247616"/>
                        <a:pt x="0" y="200244"/>
                      </a:cubicBezTo>
                      <a:close/>
                    </a:path>
                  </a:pathLst>
                </a:custGeom>
                <a:solidFill>
                  <a:srgbClr val="C2E0AE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3" name="Freeform: Shape 292">
                  <a:extLst>
                    <a:ext uri="{FF2B5EF4-FFF2-40B4-BE49-F238E27FC236}">
                      <a16:creationId xmlns:a16="http://schemas.microsoft.com/office/drawing/2014/main" id="{571BA5D4-4DD9-97DC-7F85-CD2CEC3BD32C}"/>
                    </a:ext>
                  </a:extLst>
                </p:cNvPr>
                <p:cNvSpPr/>
                <p:nvPr/>
              </p:nvSpPr>
              <p:spPr>
                <a:xfrm>
                  <a:off x="1962391" y="2442083"/>
                  <a:ext cx="137310" cy="137310"/>
                </a:xfrm>
                <a:custGeom>
                  <a:avLst/>
                  <a:gdLst>
                    <a:gd name="connsiteX0" fmla="*/ 0 w 137310"/>
                    <a:gd name="connsiteY0" fmla="*/ 0 h 137310"/>
                    <a:gd name="connsiteX1" fmla="*/ 137310 w 137310"/>
                    <a:gd name="connsiteY1" fmla="*/ 0 h 137310"/>
                    <a:gd name="connsiteX2" fmla="*/ 137310 w 137310"/>
                    <a:gd name="connsiteY2" fmla="*/ 137310 h 137310"/>
                    <a:gd name="connsiteX3" fmla="*/ 0 w 137310"/>
                    <a:gd name="connsiteY3" fmla="*/ 13731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310" h="137310">
                      <a:moveTo>
                        <a:pt x="0" y="0"/>
                      </a:moveTo>
                      <a:lnTo>
                        <a:pt x="137310" y="0"/>
                      </a:lnTo>
                      <a:lnTo>
                        <a:pt x="137310" y="137310"/>
                      </a:lnTo>
                      <a:lnTo>
                        <a:pt x="0" y="137310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4" name="Freeform: Shape 293">
                  <a:extLst>
                    <a:ext uri="{FF2B5EF4-FFF2-40B4-BE49-F238E27FC236}">
                      <a16:creationId xmlns:a16="http://schemas.microsoft.com/office/drawing/2014/main" id="{935229E8-AA26-CE3A-2CF9-4FE3E3FCF69B}"/>
                    </a:ext>
                  </a:extLst>
                </p:cNvPr>
                <p:cNvSpPr/>
                <p:nvPr/>
              </p:nvSpPr>
              <p:spPr>
                <a:xfrm>
                  <a:off x="1962391" y="2442083"/>
                  <a:ext cx="137310" cy="137310"/>
                </a:xfrm>
                <a:custGeom>
                  <a:avLst/>
                  <a:gdLst>
                    <a:gd name="connsiteX0" fmla="*/ 27748 w 137310"/>
                    <a:gd name="connsiteY0" fmla="*/ 0 h 137310"/>
                    <a:gd name="connsiteX1" fmla="*/ 109848 w 137310"/>
                    <a:gd name="connsiteY1" fmla="*/ 0 h 137310"/>
                    <a:gd name="connsiteX2" fmla="*/ 137310 w 137310"/>
                    <a:gd name="connsiteY2" fmla="*/ 27748 h 137310"/>
                    <a:gd name="connsiteX3" fmla="*/ 137310 w 137310"/>
                    <a:gd name="connsiteY3" fmla="*/ 109791 h 137310"/>
                    <a:gd name="connsiteX4" fmla="*/ 109848 w 137310"/>
                    <a:gd name="connsiteY4" fmla="*/ 137310 h 137310"/>
                    <a:gd name="connsiteX5" fmla="*/ 27748 w 137310"/>
                    <a:gd name="connsiteY5" fmla="*/ 137310 h 137310"/>
                    <a:gd name="connsiteX6" fmla="*/ 0 w 137310"/>
                    <a:gd name="connsiteY6" fmla="*/ 109791 h 137310"/>
                    <a:gd name="connsiteX7" fmla="*/ 0 w 137310"/>
                    <a:gd name="connsiteY7" fmla="*/ 27748 h 137310"/>
                    <a:gd name="connsiteX8" fmla="*/ 27748 w 137310"/>
                    <a:gd name="connsiteY8" fmla="*/ 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7310" h="137310">
                      <a:moveTo>
                        <a:pt x="27748" y="0"/>
                      </a:moveTo>
                      <a:cubicBezTo>
                        <a:pt x="109848" y="0"/>
                        <a:pt x="109848" y="0"/>
                        <a:pt x="109848" y="0"/>
                      </a:cubicBezTo>
                      <a:cubicBezTo>
                        <a:pt x="124952" y="0"/>
                        <a:pt x="137310" y="12587"/>
                        <a:pt x="137310" y="27748"/>
                      </a:cubicBezTo>
                      <a:cubicBezTo>
                        <a:pt x="137310" y="109791"/>
                        <a:pt x="137310" y="109791"/>
                        <a:pt x="137310" y="109791"/>
                      </a:cubicBezTo>
                      <a:cubicBezTo>
                        <a:pt x="137310" y="124895"/>
                        <a:pt x="124952" y="137310"/>
                        <a:pt x="109848" y="137310"/>
                      </a:cubicBezTo>
                      <a:cubicBezTo>
                        <a:pt x="27748" y="137310"/>
                        <a:pt x="27748" y="137310"/>
                        <a:pt x="27748" y="137310"/>
                      </a:cubicBezTo>
                      <a:cubicBezTo>
                        <a:pt x="12644" y="137310"/>
                        <a:pt x="0" y="124895"/>
                        <a:pt x="0" y="109791"/>
                      </a:cubicBezTo>
                      <a:cubicBezTo>
                        <a:pt x="0" y="27748"/>
                        <a:pt x="0" y="27748"/>
                        <a:pt x="0" y="27748"/>
                      </a:cubicBezTo>
                      <a:cubicBezTo>
                        <a:pt x="0" y="12587"/>
                        <a:pt x="12644" y="0"/>
                        <a:pt x="277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5" name="Freeform: Shape 294">
                  <a:extLst>
                    <a:ext uri="{FF2B5EF4-FFF2-40B4-BE49-F238E27FC236}">
                      <a16:creationId xmlns:a16="http://schemas.microsoft.com/office/drawing/2014/main" id="{CCB3F3A2-C534-098F-3B67-66738280BCC0}"/>
                    </a:ext>
                  </a:extLst>
                </p:cNvPr>
                <p:cNvSpPr/>
                <p:nvPr/>
              </p:nvSpPr>
              <p:spPr>
                <a:xfrm>
                  <a:off x="1918051" y="250501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A85FFAD2-DBB2-2C6D-8690-9D4D26EA7DA5}"/>
                    </a:ext>
                  </a:extLst>
                </p:cNvPr>
                <p:cNvSpPr/>
                <p:nvPr/>
              </p:nvSpPr>
              <p:spPr>
                <a:xfrm>
                  <a:off x="2132598" y="250501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563C5778-56DC-4406-845F-4775F6518722}"/>
                    </a:ext>
                  </a:extLst>
                </p:cNvPr>
                <p:cNvSpPr/>
                <p:nvPr/>
              </p:nvSpPr>
              <p:spPr>
                <a:xfrm>
                  <a:off x="2025325" y="2397743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FF64FB91-6541-A972-A135-16492016BBD3}"/>
                    </a:ext>
                  </a:extLst>
                </p:cNvPr>
                <p:cNvSpPr/>
                <p:nvPr/>
              </p:nvSpPr>
              <p:spPr>
                <a:xfrm>
                  <a:off x="2025325" y="2612290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E6D7DB3F-AC60-6A27-97D9-FE9AA113AF3C}"/>
                    </a:ext>
                  </a:extLst>
                </p:cNvPr>
                <p:cNvSpPr/>
                <p:nvPr/>
              </p:nvSpPr>
              <p:spPr>
                <a:xfrm>
                  <a:off x="1936645" y="2416337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8751F568-1696-DAC2-818A-AF311E6867AF}"/>
                    </a:ext>
                  </a:extLst>
                </p:cNvPr>
                <p:cNvSpPr/>
                <p:nvPr/>
              </p:nvSpPr>
              <p:spPr>
                <a:xfrm>
                  <a:off x="2114004" y="2416337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A88C8B01-BB89-C0F2-10AC-379948A313F4}"/>
                    </a:ext>
                  </a:extLst>
                </p:cNvPr>
                <p:cNvSpPr/>
                <p:nvPr/>
              </p:nvSpPr>
              <p:spPr>
                <a:xfrm>
                  <a:off x="2114004" y="259369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3A3F9CE3-9B16-6637-2F69-80EBDE8F4124}"/>
                    </a:ext>
                  </a:extLst>
                </p:cNvPr>
                <p:cNvSpPr/>
                <p:nvPr/>
              </p:nvSpPr>
              <p:spPr>
                <a:xfrm>
                  <a:off x="1936645" y="259369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3" name="Freeform: Shape 302">
                  <a:extLst>
                    <a:ext uri="{FF2B5EF4-FFF2-40B4-BE49-F238E27FC236}">
                      <a16:creationId xmlns:a16="http://schemas.microsoft.com/office/drawing/2014/main" id="{0F092ED2-DA43-8BAD-EBC7-35399E52C58B}"/>
                    </a:ext>
                  </a:extLst>
                </p:cNvPr>
                <p:cNvSpPr/>
                <p:nvPr/>
              </p:nvSpPr>
              <p:spPr>
                <a:xfrm>
                  <a:off x="1959530" y="2439222"/>
                  <a:ext cx="143031" cy="143031"/>
                </a:xfrm>
                <a:custGeom>
                  <a:avLst/>
                  <a:gdLst>
                    <a:gd name="connsiteX0" fmla="*/ 0 w 143031"/>
                    <a:gd name="connsiteY0" fmla="*/ 0 h 143031"/>
                    <a:gd name="connsiteX1" fmla="*/ 143031 w 143031"/>
                    <a:gd name="connsiteY1" fmla="*/ 0 h 143031"/>
                    <a:gd name="connsiteX2" fmla="*/ 143031 w 143031"/>
                    <a:gd name="connsiteY2" fmla="*/ 143031 h 143031"/>
                    <a:gd name="connsiteX3" fmla="*/ 0 w 143031"/>
                    <a:gd name="connsiteY3" fmla="*/ 143031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031" h="143031">
                      <a:moveTo>
                        <a:pt x="0" y="0"/>
                      </a:moveTo>
                      <a:lnTo>
                        <a:pt x="143031" y="0"/>
                      </a:lnTo>
                      <a:lnTo>
                        <a:pt x="143031" y="143031"/>
                      </a:lnTo>
                      <a:lnTo>
                        <a:pt x="0" y="143031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75C4FE77-A22F-D652-5EA3-FCFE9D3A4A16}"/>
                    </a:ext>
                  </a:extLst>
                </p:cNvPr>
                <p:cNvSpPr/>
                <p:nvPr/>
              </p:nvSpPr>
              <p:spPr>
                <a:xfrm>
                  <a:off x="1959530" y="2439222"/>
                  <a:ext cx="143031" cy="143031"/>
                </a:xfrm>
                <a:custGeom>
                  <a:avLst/>
                  <a:gdLst>
                    <a:gd name="connsiteX0" fmla="*/ 71973 w 143031"/>
                    <a:gd name="connsiteY0" fmla="*/ 2975 h 143031"/>
                    <a:gd name="connsiteX1" fmla="*/ 48917 w 143031"/>
                    <a:gd name="connsiteY1" fmla="*/ 32897 h 143031"/>
                    <a:gd name="connsiteX2" fmla="*/ 67454 w 143031"/>
                    <a:gd name="connsiteY2" fmla="*/ 32897 h 143031"/>
                    <a:gd name="connsiteX3" fmla="*/ 67454 w 143031"/>
                    <a:gd name="connsiteY3" fmla="*/ 45656 h 143031"/>
                    <a:gd name="connsiteX4" fmla="*/ 40278 w 143031"/>
                    <a:gd name="connsiteY4" fmla="*/ 70600 h 143031"/>
                    <a:gd name="connsiteX5" fmla="*/ 3490 w 143031"/>
                    <a:gd name="connsiteY5" fmla="*/ 70600 h 143031"/>
                    <a:gd name="connsiteX6" fmla="*/ 3490 w 143031"/>
                    <a:gd name="connsiteY6" fmla="*/ 84961 h 143031"/>
                    <a:gd name="connsiteX7" fmla="*/ 40278 w 143031"/>
                    <a:gd name="connsiteY7" fmla="*/ 84961 h 143031"/>
                    <a:gd name="connsiteX8" fmla="*/ 72031 w 143031"/>
                    <a:gd name="connsiteY8" fmla="*/ 110363 h 143031"/>
                    <a:gd name="connsiteX9" fmla="*/ 103726 w 143031"/>
                    <a:gd name="connsiteY9" fmla="*/ 84961 h 143031"/>
                    <a:gd name="connsiteX10" fmla="*/ 140514 w 143031"/>
                    <a:gd name="connsiteY10" fmla="*/ 84961 h 143031"/>
                    <a:gd name="connsiteX11" fmla="*/ 140514 w 143031"/>
                    <a:gd name="connsiteY11" fmla="*/ 70600 h 143031"/>
                    <a:gd name="connsiteX12" fmla="*/ 103726 w 143031"/>
                    <a:gd name="connsiteY12" fmla="*/ 70600 h 143031"/>
                    <a:gd name="connsiteX13" fmla="*/ 76550 w 143031"/>
                    <a:gd name="connsiteY13" fmla="*/ 45656 h 143031"/>
                    <a:gd name="connsiteX14" fmla="*/ 76550 w 143031"/>
                    <a:gd name="connsiteY14" fmla="*/ 32897 h 143031"/>
                    <a:gd name="connsiteX15" fmla="*/ 95030 w 143031"/>
                    <a:gd name="connsiteY15" fmla="*/ 32897 h 143031"/>
                    <a:gd name="connsiteX16" fmla="*/ 72031 w 143031"/>
                    <a:gd name="connsiteY16" fmla="*/ 54695 h 143031"/>
                    <a:gd name="connsiteX17" fmla="*/ 95145 w 143031"/>
                    <a:gd name="connsiteY17" fmla="*/ 77809 h 143031"/>
                    <a:gd name="connsiteX18" fmla="*/ 72031 w 143031"/>
                    <a:gd name="connsiteY18" fmla="*/ 100980 h 143031"/>
                    <a:gd name="connsiteX19" fmla="*/ 48860 w 143031"/>
                    <a:gd name="connsiteY19" fmla="*/ 77809 h 143031"/>
                    <a:gd name="connsiteX20" fmla="*/ 72031 w 143031"/>
                    <a:gd name="connsiteY20" fmla="*/ 54695 h 143031"/>
                    <a:gd name="connsiteX21" fmla="*/ 28950 w 143031"/>
                    <a:gd name="connsiteY21" fmla="*/ 0 h 143031"/>
                    <a:gd name="connsiteX22" fmla="*/ 114425 w 143031"/>
                    <a:gd name="connsiteY22" fmla="*/ 0 h 143031"/>
                    <a:gd name="connsiteX23" fmla="*/ 143031 w 143031"/>
                    <a:gd name="connsiteY23" fmla="*/ 28892 h 143031"/>
                    <a:gd name="connsiteX24" fmla="*/ 143031 w 143031"/>
                    <a:gd name="connsiteY24" fmla="*/ 114368 h 143031"/>
                    <a:gd name="connsiteX25" fmla="*/ 114425 w 143031"/>
                    <a:gd name="connsiteY25" fmla="*/ 143031 h 143031"/>
                    <a:gd name="connsiteX26" fmla="*/ 28950 w 143031"/>
                    <a:gd name="connsiteY26" fmla="*/ 143031 h 143031"/>
                    <a:gd name="connsiteX27" fmla="*/ 0 w 143031"/>
                    <a:gd name="connsiteY27" fmla="*/ 114368 h 143031"/>
                    <a:gd name="connsiteX28" fmla="*/ 0 w 143031"/>
                    <a:gd name="connsiteY28" fmla="*/ 28892 h 143031"/>
                    <a:gd name="connsiteX29" fmla="*/ 28950 w 143031"/>
                    <a:gd name="connsiteY29" fmla="*/ 0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43031" h="143031">
                      <a:moveTo>
                        <a:pt x="71973" y="2975"/>
                      </a:moveTo>
                      <a:lnTo>
                        <a:pt x="48917" y="32897"/>
                      </a:lnTo>
                      <a:lnTo>
                        <a:pt x="67454" y="32897"/>
                      </a:lnTo>
                      <a:lnTo>
                        <a:pt x="67454" y="45656"/>
                      </a:lnTo>
                      <a:cubicBezTo>
                        <a:pt x="54066" y="47486"/>
                        <a:pt x="43253" y="57613"/>
                        <a:pt x="40278" y="70600"/>
                      </a:cubicBezTo>
                      <a:lnTo>
                        <a:pt x="3490" y="70600"/>
                      </a:lnTo>
                      <a:lnTo>
                        <a:pt x="3490" y="84961"/>
                      </a:lnTo>
                      <a:lnTo>
                        <a:pt x="40278" y="84961"/>
                      </a:lnTo>
                      <a:cubicBezTo>
                        <a:pt x="43539" y="99493"/>
                        <a:pt x="56526" y="110363"/>
                        <a:pt x="72031" y="110363"/>
                      </a:cubicBezTo>
                      <a:cubicBezTo>
                        <a:pt x="87478" y="110363"/>
                        <a:pt x="100465" y="99493"/>
                        <a:pt x="103726" y="84961"/>
                      </a:cubicBezTo>
                      <a:lnTo>
                        <a:pt x="140514" y="84961"/>
                      </a:lnTo>
                      <a:lnTo>
                        <a:pt x="140514" y="70600"/>
                      </a:lnTo>
                      <a:lnTo>
                        <a:pt x="103726" y="70600"/>
                      </a:lnTo>
                      <a:cubicBezTo>
                        <a:pt x="100751" y="57613"/>
                        <a:pt x="89938" y="47544"/>
                        <a:pt x="76550" y="45656"/>
                      </a:cubicBezTo>
                      <a:lnTo>
                        <a:pt x="76550" y="32897"/>
                      </a:lnTo>
                      <a:lnTo>
                        <a:pt x="95030" y="32897"/>
                      </a:lnTo>
                      <a:close/>
                      <a:moveTo>
                        <a:pt x="72031" y="54695"/>
                      </a:moveTo>
                      <a:cubicBezTo>
                        <a:pt x="84846" y="54695"/>
                        <a:pt x="95145" y="64993"/>
                        <a:pt x="95145" y="77809"/>
                      </a:cubicBezTo>
                      <a:cubicBezTo>
                        <a:pt x="95145" y="90682"/>
                        <a:pt x="84846" y="100980"/>
                        <a:pt x="72031" y="100980"/>
                      </a:cubicBezTo>
                      <a:cubicBezTo>
                        <a:pt x="59158" y="100980"/>
                        <a:pt x="48860" y="90682"/>
                        <a:pt x="48860" y="77809"/>
                      </a:cubicBezTo>
                      <a:cubicBezTo>
                        <a:pt x="48860" y="64993"/>
                        <a:pt x="59158" y="54695"/>
                        <a:pt x="72031" y="54695"/>
                      </a:cubicBezTo>
                      <a:close/>
                      <a:moveTo>
                        <a:pt x="28950" y="0"/>
                      </a:moveTo>
                      <a:lnTo>
                        <a:pt x="114425" y="0"/>
                      </a:lnTo>
                      <a:cubicBezTo>
                        <a:pt x="130159" y="0"/>
                        <a:pt x="143031" y="13159"/>
                        <a:pt x="143031" y="28892"/>
                      </a:cubicBezTo>
                      <a:lnTo>
                        <a:pt x="143031" y="114368"/>
                      </a:lnTo>
                      <a:cubicBezTo>
                        <a:pt x="143031" y="130101"/>
                        <a:pt x="130159" y="143031"/>
                        <a:pt x="114425" y="143031"/>
                      </a:cubicBezTo>
                      <a:lnTo>
                        <a:pt x="28950" y="143031"/>
                      </a:lnTo>
                      <a:cubicBezTo>
                        <a:pt x="13159" y="143031"/>
                        <a:pt x="0" y="130101"/>
                        <a:pt x="0" y="114368"/>
                      </a:cubicBezTo>
                      <a:lnTo>
                        <a:pt x="0" y="28892"/>
                      </a:lnTo>
                      <a:cubicBezTo>
                        <a:pt x="0" y="13159"/>
                        <a:pt x="13159" y="0"/>
                        <a:pt x="28950" y="0"/>
                      </a:cubicBezTo>
                      <a:close/>
                    </a:path>
                  </a:pathLst>
                </a:custGeom>
                <a:solidFill>
                  <a:srgbClr val="6ABD4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305" name="Picture 304">
                <a:extLst>
                  <a:ext uri="{FF2B5EF4-FFF2-40B4-BE49-F238E27FC236}">
                    <a16:creationId xmlns:a16="http://schemas.microsoft.com/office/drawing/2014/main" id="{9153E66D-033A-C316-02A2-351470A90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925203" y="2696679"/>
                <a:ext cx="205965" cy="97261"/>
              </a:xfrm>
              <a:custGeom>
                <a:avLst/>
                <a:gdLst>
                  <a:gd name="connsiteX0" fmla="*/ -1 w 205965"/>
                  <a:gd name="connsiteY0" fmla="*/ -1 h 97261"/>
                  <a:gd name="connsiteX1" fmla="*/ 205965 w 205965"/>
                  <a:gd name="connsiteY1" fmla="*/ -1 h 97261"/>
                  <a:gd name="connsiteX2" fmla="*/ 205965 w 205965"/>
                  <a:gd name="connsiteY2" fmla="*/ 97261 h 97261"/>
                  <a:gd name="connsiteX3" fmla="*/ -1 w 205965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965" h="97261">
                    <a:moveTo>
                      <a:pt x="-1" y="-1"/>
                    </a:moveTo>
                    <a:lnTo>
                      <a:pt x="205965" y="-1"/>
                    </a:lnTo>
                    <a:lnTo>
                      <a:pt x="205965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306" name="Graphic 2">
              <a:extLst>
                <a:ext uri="{FF2B5EF4-FFF2-40B4-BE49-F238E27FC236}">
                  <a16:creationId xmlns:a16="http://schemas.microsoft.com/office/drawing/2014/main" id="{7BAB44B1-4F3A-0955-1142-6215450FCD4D}"/>
                </a:ext>
              </a:extLst>
            </p:cNvPr>
            <p:cNvGrpSpPr/>
            <p:nvPr/>
          </p:nvGrpSpPr>
          <p:grpSpPr>
            <a:xfrm>
              <a:off x="2174077" y="2367706"/>
              <a:ext cx="286062" cy="426233"/>
              <a:chOff x="2174077" y="2367706"/>
              <a:chExt cx="286062" cy="426233"/>
            </a:xfrm>
          </p:grpSpPr>
          <p:grpSp>
            <p:nvGrpSpPr>
              <p:cNvPr id="307" name="Graphic 2">
                <a:extLst>
                  <a:ext uri="{FF2B5EF4-FFF2-40B4-BE49-F238E27FC236}">
                    <a16:creationId xmlns:a16="http://schemas.microsoft.com/office/drawing/2014/main" id="{201E8744-EDC5-FFC2-4040-D8F1E9795DE6}"/>
                  </a:ext>
                </a:extLst>
              </p:cNvPr>
              <p:cNvGrpSpPr/>
              <p:nvPr/>
            </p:nvGrpSpPr>
            <p:grpSpPr>
              <a:xfrm>
                <a:off x="2174077" y="2367706"/>
                <a:ext cx="286062" cy="286062"/>
                <a:chOff x="2174077" y="2367706"/>
                <a:chExt cx="286062" cy="286062"/>
              </a:xfrm>
            </p:grpSpPr>
            <p:sp>
              <p:nvSpPr>
                <p:cNvPr id="308" name="Freeform: Shape 307">
                  <a:extLst>
                    <a:ext uri="{FF2B5EF4-FFF2-40B4-BE49-F238E27FC236}">
                      <a16:creationId xmlns:a16="http://schemas.microsoft.com/office/drawing/2014/main" id="{BEC3057D-5352-6431-B8E2-7F23F30C6E6D}"/>
                    </a:ext>
                  </a:extLst>
                </p:cNvPr>
                <p:cNvSpPr/>
                <p:nvPr/>
              </p:nvSpPr>
              <p:spPr>
                <a:xfrm>
                  <a:off x="2174077" y="2367706"/>
                  <a:ext cx="286062" cy="286062"/>
                </a:xfrm>
                <a:custGeom>
                  <a:avLst/>
                  <a:gdLst>
                    <a:gd name="connsiteX0" fmla="*/ 0 w 286062"/>
                    <a:gd name="connsiteY0" fmla="*/ 85819 h 286062"/>
                    <a:gd name="connsiteX1" fmla="*/ 85819 w 286062"/>
                    <a:gd name="connsiteY1" fmla="*/ 0 h 286062"/>
                    <a:gd name="connsiteX2" fmla="*/ 200244 w 286062"/>
                    <a:gd name="connsiteY2" fmla="*/ 0 h 286062"/>
                    <a:gd name="connsiteX3" fmla="*/ 286063 w 286062"/>
                    <a:gd name="connsiteY3" fmla="*/ 85819 h 286062"/>
                    <a:gd name="connsiteX4" fmla="*/ 286063 w 286062"/>
                    <a:gd name="connsiteY4" fmla="*/ 200244 h 286062"/>
                    <a:gd name="connsiteX5" fmla="*/ 200244 w 286062"/>
                    <a:gd name="connsiteY5" fmla="*/ 286063 h 286062"/>
                    <a:gd name="connsiteX6" fmla="*/ 85819 w 286062"/>
                    <a:gd name="connsiteY6" fmla="*/ 286063 h 286062"/>
                    <a:gd name="connsiteX7" fmla="*/ 0 w 286062"/>
                    <a:gd name="connsiteY7" fmla="*/ 200244 h 28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6062" h="286062">
                      <a:moveTo>
                        <a:pt x="0" y="85819"/>
                      </a:moveTo>
                      <a:cubicBezTo>
                        <a:pt x="0" y="38447"/>
                        <a:pt x="38447" y="0"/>
                        <a:pt x="85819" y="0"/>
                      </a:cubicBezTo>
                      <a:lnTo>
                        <a:pt x="200244" y="0"/>
                      </a:lnTo>
                      <a:cubicBezTo>
                        <a:pt x="247616" y="0"/>
                        <a:pt x="286063" y="38447"/>
                        <a:pt x="286063" y="85819"/>
                      </a:cubicBezTo>
                      <a:lnTo>
                        <a:pt x="286063" y="200244"/>
                      </a:lnTo>
                      <a:cubicBezTo>
                        <a:pt x="286063" y="247616"/>
                        <a:pt x="247616" y="286063"/>
                        <a:pt x="200244" y="286063"/>
                      </a:cubicBezTo>
                      <a:lnTo>
                        <a:pt x="85819" y="286063"/>
                      </a:lnTo>
                      <a:cubicBezTo>
                        <a:pt x="38447" y="286063"/>
                        <a:pt x="0" y="247616"/>
                        <a:pt x="0" y="200244"/>
                      </a:cubicBezTo>
                      <a:close/>
                    </a:path>
                  </a:pathLst>
                </a:custGeom>
                <a:solidFill>
                  <a:srgbClr val="C2E0AE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id="{5E107DC3-FDB9-D327-2E14-188B757F3D6B}"/>
                    </a:ext>
                  </a:extLst>
                </p:cNvPr>
                <p:cNvSpPr/>
                <p:nvPr/>
              </p:nvSpPr>
              <p:spPr>
                <a:xfrm>
                  <a:off x="2248454" y="2442083"/>
                  <a:ext cx="137310" cy="137310"/>
                </a:xfrm>
                <a:custGeom>
                  <a:avLst/>
                  <a:gdLst>
                    <a:gd name="connsiteX0" fmla="*/ 0 w 137310"/>
                    <a:gd name="connsiteY0" fmla="*/ 0 h 137310"/>
                    <a:gd name="connsiteX1" fmla="*/ 137310 w 137310"/>
                    <a:gd name="connsiteY1" fmla="*/ 0 h 137310"/>
                    <a:gd name="connsiteX2" fmla="*/ 137310 w 137310"/>
                    <a:gd name="connsiteY2" fmla="*/ 137310 h 137310"/>
                    <a:gd name="connsiteX3" fmla="*/ 0 w 137310"/>
                    <a:gd name="connsiteY3" fmla="*/ 13731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310" h="137310">
                      <a:moveTo>
                        <a:pt x="0" y="0"/>
                      </a:moveTo>
                      <a:lnTo>
                        <a:pt x="137310" y="0"/>
                      </a:lnTo>
                      <a:lnTo>
                        <a:pt x="137310" y="137310"/>
                      </a:lnTo>
                      <a:lnTo>
                        <a:pt x="0" y="137310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id="{314C7C6C-19FA-48AF-0C15-27AABB8B0195}"/>
                    </a:ext>
                  </a:extLst>
                </p:cNvPr>
                <p:cNvSpPr/>
                <p:nvPr/>
              </p:nvSpPr>
              <p:spPr>
                <a:xfrm>
                  <a:off x="2248454" y="2442083"/>
                  <a:ext cx="137310" cy="137310"/>
                </a:xfrm>
                <a:custGeom>
                  <a:avLst/>
                  <a:gdLst>
                    <a:gd name="connsiteX0" fmla="*/ 27748 w 137310"/>
                    <a:gd name="connsiteY0" fmla="*/ 0 h 137310"/>
                    <a:gd name="connsiteX1" fmla="*/ 109848 w 137310"/>
                    <a:gd name="connsiteY1" fmla="*/ 0 h 137310"/>
                    <a:gd name="connsiteX2" fmla="*/ 137310 w 137310"/>
                    <a:gd name="connsiteY2" fmla="*/ 27748 h 137310"/>
                    <a:gd name="connsiteX3" fmla="*/ 137310 w 137310"/>
                    <a:gd name="connsiteY3" fmla="*/ 109791 h 137310"/>
                    <a:gd name="connsiteX4" fmla="*/ 109848 w 137310"/>
                    <a:gd name="connsiteY4" fmla="*/ 137310 h 137310"/>
                    <a:gd name="connsiteX5" fmla="*/ 27748 w 137310"/>
                    <a:gd name="connsiteY5" fmla="*/ 137310 h 137310"/>
                    <a:gd name="connsiteX6" fmla="*/ 0 w 137310"/>
                    <a:gd name="connsiteY6" fmla="*/ 109791 h 137310"/>
                    <a:gd name="connsiteX7" fmla="*/ 0 w 137310"/>
                    <a:gd name="connsiteY7" fmla="*/ 27748 h 137310"/>
                    <a:gd name="connsiteX8" fmla="*/ 27748 w 137310"/>
                    <a:gd name="connsiteY8" fmla="*/ 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7310" h="137310">
                      <a:moveTo>
                        <a:pt x="27748" y="0"/>
                      </a:moveTo>
                      <a:cubicBezTo>
                        <a:pt x="109848" y="0"/>
                        <a:pt x="109848" y="0"/>
                        <a:pt x="109848" y="0"/>
                      </a:cubicBezTo>
                      <a:cubicBezTo>
                        <a:pt x="124952" y="0"/>
                        <a:pt x="137310" y="12587"/>
                        <a:pt x="137310" y="27748"/>
                      </a:cubicBezTo>
                      <a:cubicBezTo>
                        <a:pt x="137310" y="109791"/>
                        <a:pt x="137310" y="109791"/>
                        <a:pt x="137310" y="109791"/>
                      </a:cubicBezTo>
                      <a:cubicBezTo>
                        <a:pt x="137310" y="124895"/>
                        <a:pt x="124952" y="137310"/>
                        <a:pt x="109848" y="137310"/>
                      </a:cubicBezTo>
                      <a:cubicBezTo>
                        <a:pt x="27748" y="137310"/>
                        <a:pt x="27748" y="137310"/>
                        <a:pt x="27748" y="137310"/>
                      </a:cubicBezTo>
                      <a:cubicBezTo>
                        <a:pt x="12644" y="137310"/>
                        <a:pt x="0" y="124895"/>
                        <a:pt x="0" y="109791"/>
                      </a:cubicBezTo>
                      <a:cubicBezTo>
                        <a:pt x="0" y="27748"/>
                        <a:pt x="0" y="27748"/>
                        <a:pt x="0" y="27748"/>
                      </a:cubicBezTo>
                      <a:cubicBezTo>
                        <a:pt x="0" y="12587"/>
                        <a:pt x="12644" y="0"/>
                        <a:pt x="277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1" name="Freeform: Shape 310">
                  <a:extLst>
                    <a:ext uri="{FF2B5EF4-FFF2-40B4-BE49-F238E27FC236}">
                      <a16:creationId xmlns:a16="http://schemas.microsoft.com/office/drawing/2014/main" id="{302F9CD2-C057-2C24-5B11-E93B99FDCAB3}"/>
                    </a:ext>
                  </a:extLst>
                </p:cNvPr>
                <p:cNvSpPr/>
                <p:nvPr/>
              </p:nvSpPr>
              <p:spPr>
                <a:xfrm>
                  <a:off x="2204114" y="250501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2" name="Freeform: Shape 311">
                  <a:extLst>
                    <a:ext uri="{FF2B5EF4-FFF2-40B4-BE49-F238E27FC236}">
                      <a16:creationId xmlns:a16="http://schemas.microsoft.com/office/drawing/2014/main" id="{81BF5E6C-8241-B4FB-B337-632D12CADADB}"/>
                    </a:ext>
                  </a:extLst>
                </p:cNvPr>
                <p:cNvSpPr/>
                <p:nvPr/>
              </p:nvSpPr>
              <p:spPr>
                <a:xfrm>
                  <a:off x="2418661" y="250501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3" name="Freeform: Shape 312">
                  <a:extLst>
                    <a:ext uri="{FF2B5EF4-FFF2-40B4-BE49-F238E27FC236}">
                      <a16:creationId xmlns:a16="http://schemas.microsoft.com/office/drawing/2014/main" id="{FA7522AA-B720-D022-D37A-0175168380D4}"/>
                    </a:ext>
                  </a:extLst>
                </p:cNvPr>
                <p:cNvSpPr/>
                <p:nvPr/>
              </p:nvSpPr>
              <p:spPr>
                <a:xfrm>
                  <a:off x="2311388" y="2397743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4" name="Freeform: Shape 313">
                  <a:extLst>
                    <a:ext uri="{FF2B5EF4-FFF2-40B4-BE49-F238E27FC236}">
                      <a16:creationId xmlns:a16="http://schemas.microsoft.com/office/drawing/2014/main" id="{F8A34969-A66F-20A2-43F3-EC6C33EB5563}"/>
                    </a:ext>
                  </a:extLst>
                </p:cNvPr>
                <p:cNvSpPr/>
                <p:nvPr/>
              </p:nvSpPr>
              <p:spPr>
                <a:xfrm>
                  <a:off x="2311388" y="2612290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5" name="Freeform: Shape 314">
                  <a:extLst>
                    <a:ext uri="{FF2B5EF4-FFF2-40B4-BE49-F238E27FC236}">
                      <a16:creationId xmlns:a16="http://schemas.microsoft.com/office/drawing/2014/main" id="{C7A5D64B-BA7D-CF8C-4DFC-773F504FCCB9}"/>
                    </a:ext>
                  </a:extLst>
                </p:cNvPr>
                <p:cNvSpPr/>
                <p:nvPr/>
              </p:nvSpPr>
              <p:spPr>
                <a:xfrm>
                  <a:off x="2222708" y="2416337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id="{F903B8AB-2FC4-45FC-0158-B4A528C2E903}"/>
                    </a:ext>
                  </a:extLst>
                </p:cNvPr>
                <p:cNvSpPr/>
                <p:nvPr/>
              </p:nvSpPr>
              <p:spPr>
                <a:xfrm>
                  <a:off x="2400067" y="2416337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7" name="Freeform: Shape 316">
                  <a:extLst>
                    <a:ext uri="{FF2B5EF4-FFF2-40B4-BE49-F238E27FC236}">
                      <a16:creationId xmlns:a16="http://schemas.microsoft.com/office/drawing/2014/main" id="{B22193A8-A265-1B24-1E81-4336BF0D401F}"/>
                    </a:ext>
                  </a:extLst>
                </p:cNvPr>
                <p:cNvSpPr/>
                <p:nvPr/>
              </p:nvSpPr>
              <p:spPr>
                <a:xfrm>
                  <a:off x="2400067" y="259369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8" name="Freeform: Shape 317">
                  <a:extLst>
                    <a:ext uri="{FF2B5EF4-FFF2-40B4-BE49-F238E27FC236}">
                      <a16:creationId xmlns:a16="http://schemas.microsoft.com/office/drawing/2014/main" id="{5AA97D41-CEFC-E390-4BD9-F7DAC62B68A6}"/>
                    </a:ext>
                  </a:extLst>
                </p:cNvPr>
                <p:cNvSpPr/>
                <p:nvPr/>
              </p:nvSpPr>
              <p:spPr>
                <a:xfrm>
                  <a:off x="2222708" y="259369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9" name="Freeform: Shape 318">
                  <a:extLst>
                    <a:ext uri="{FF2B5EF4-FFF2-40B4-BE49-F238E27FC236}">
                      <a16:creationId xmlns:a16="http://schemas.microsoft.com/office/drawing/2014/main" id="{270E1FC1-868B-DCF3-7586-145C6C80E7B2}"/>
                    </a:ext>
                  </a:extLst>
                </p:cNvPr>
                <p:cNvSpPr/>
                <p:nvPr/>
              </p:nvSpPr>
              <p:spPr>
                <a:xfrm>
                  <a:off x="2245593" y="2439222"/>
                  <a:ext cx="143031" cy="143031"/>
                </a:xfrm>
                <a:custGeom>
                  <a:avLst/>
                  <a:gdLst>
                    <a:gd name="connsiteX0" fmla="*/ 0 w 143031"/>
                    <a:gd name="connsiteY0" fmla="*/ 0 h 143031"/>
                    <a:gd name="connsiteX1" fmla="*/ 143031 w 143031"/>
                    <a:gd name="connsiteY1" fmla="*/ 0 h 143031"/>
                    <a:gd name="connsiteX2" fmla="*/ 143031 w 143031"/>
                    <a:gd name="connsiteY2" fmla="*/ 143031 h 143031"/>
                    <a:gd name="connsiteX3" fmla="*/ 0 w 143031"/>
                    <a:gd name="connsiteY3" fmla="*/ 143031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031" h="143031">
                      <a:moveTo>
                        <a:pt x="0" y="0"/>
                      </a:moveTo>
                      <a:lnTo>
                        <a:pt x="143031" y="0"/>
                      </a:lnTo>
                      <a:lnTo>
                        <a:pt x="143031" y="143031"/>
                      </a:lnTo>
                      <a:lnTo>
                        <a:pt x="0" y="143031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20" name="Freeform: Shape 319">
                  <a:extLst>
                    <a:ext uri="{FF2B5EF4-FFF2-40B4-BE49-F238E27FC236}">
                      <a16:creationId xmlns:a16="http://schemas.microsoft.com/office/drawing/2014/main" id="{F87CE03F-5061-36CD-488D-F1A6749CE280}"/>
                    </a:ext>
                  </a:extLst>
                </p:cNvPr>
                <p:cNvSpPr/>
                <p:nvPr/>
              </p:nvSpPr>
              <p:spPr>
                <a:xfrm>
                  <a:off x="2245593" y="2439222"/>
                  <a:ext cx="143031" cy="143031"/>
                </a:xfrm>
                <a:custGeom>
                  <a:avLst/>
                  <a:gdLst>
                    <a:gd name="connsiteX0" fmla="*/ 71973 w 143031"/>
                    <a:gd name="connsiteY0" fmla="*/ 2975 h 143031"/>
                    <a:gd name="connsiteX1" fmla="*/ 48917 w 143031"/>
                    <a:gd name="connsiteY1" fmla="*/ 32897 h 143031"/>
                    <a:gd name="connsiteX2" fmla="*/ 67454 w 143031"/>
                    <a:gd name="connsiteY2" fmla="*/ 32897 h 143031"/>
                    <a:gd name="connsiteX3" fmla="*/ 67454 w 143031"/>
                    <a:gd name="connsiteY3" fmla="*/ 45656 h 143031"/>
                    <a:gd name="connsiteX4" fmla="*/ 40278 w 143031"/>
                    <a:gd name="connsiteY4" fmla="*/ 70600 h 143031"/>
                    <a:gd name="connsiteX5" fmla="*/ 3490 w 143031"/>
                    <a:gd name="connsiteY5" fmla="*/ 70600 h 143031"/>
                    <a:gd name="connsiteX6" fmla="*/ 3490 w 143031"/>
                    <a:gd name="connsiteY6" fmla="*/ 84961 h 143031"/>
                    <a:gd name="connsiteX7" fmla="*/ 40278 w 143031"/>
                    <a:gd name="connsiteY7" fmla="*/ 84961 h 143031"/>
                    <a:gd name="connsiteX8" fmla="*/ 72031 w 143031"/>
                    <a:gd name="connsiteY8" fmla="*/ 110363 h 143031"/>
                    <a:gd name="connsiteX9" fmla="*/ 103726 w 143031"/>
                    <a:gd name="connsiteY9" fmla="*/ 84961 h 143031"/>
                    <a:gd name="connsiteX10" fmla="*/ 140514 w 143031"/>
                    <a:gd name="connsiteY10" fmla="*/ 84961 h 143031"/>
                    <a:gd name="connsiteX11" fmla="*/ 140514 w 143031"/>
                    <a:gd name="connsiteY11" fmla="*/ 70600 h 143031"/>
                    <a:gd name="connsiteX12" fmla="*/ 103726 w 143031"/>
                    <a:gd name="connsiteY12" fmla="*/ 70600 h 143031"/>
                    <a:gd name="connsiteX13" fmla="*/ 76550 w 143031"/>
                    <a:gd name="connsiteY13" fmla="*/ 45656 h 143031"/>
                    <a:gd name="connsiteX14" fmla="*/ 76550 w 143031"/>
                    <a:gd name="connsiteY14" fmla="*/ 32897 h 143031"/>
                    <a:gd name="connsiteX15" fmla="*/ 95030 w 143031"/>
                    <a:gd name="connsiteY15" fmla="*/ 32897 h 143031"/>
                    <a:gd name="connsiteX16" fmla="*/ 72031 w 143031"/>
                    <a:gd name="connsiteY16" fmla="*/ 54695 h 143031"/>
                    <a:gd name="connsiteX17" fmla="*/ 95145 w 143031"/>
                    <a:gd name="connsiteY17" fmla="*/ 77809 h 143031"/>
                    <a:gd name="connsiteX18" fmla="*/ 72031 w 143031"/>
                    <a:gd name="connsiteY18" fmla="*/ 100980 h 143031"/>
                    <a:gd name="connsiteX19" fmla="*/ 48860 w 143031"/>
                    <a:gd name="connsiteY19" fmla="*/ 77809 h 143031"/>
                    <a:gd name="connsiteX20" fmla="*/ 72031 w 143031"/>
                    <a:gd name="connsiteY20" fmla="*/ 54695 h 143031"/>
                    <a:gd name="connsiteX21" fmla="*/ 28950 w 143031"/>
                    <a:gd name="connsiteY21" fmla="*/ 0 h 143031"/>
                    <a:gd name="connsiteX22" fmla="*/ 114425 w 143031"/>
                    <a:gd name="connsiteY22" fmla="*/ 0 h 143031"/>
                    <a:gd name="connsiteX23" fmla="*/ 143031 w 143031"/>
                    <a:gd name="connsiteY23" fmla="*/ 28892 h 143031"/>
                    <a:gd name="connsiteX24" fmla="*/ 143031 w 143031"/>
                    <a:gd name="connsiteY24" fmla="*/ 114368 h 143031"/>
                    <a:gd name="connsiteX25" fmla="*/ 114425 w 143031"/>
                    <a:gd name="connsiteY25" fmla="*/ 143031 h 143031"/>
                    <a:gd name="connsiteX26" fmla="*/ 28950 w 143031"/>
                    <a:gd name="connsiteY26" fmla="*/ 143031 h 143031"/>
                    <a:gd name="connsiteX27" fmla="*/ 0 w 143031"/>
                    <a:gd name="connsiteY27" fmla="*/ 114368 h 143031"/>
                    <a:gd name="connsiteX28" fmla="*/ 0 w 143031"/>
                    <a:gd name="connsiteY28" fmla="*/ 28892 h 143031"/>
                    <a:gd name="connsiteX29" fmla="*/ 28950 w 143031"/>
                    <a:gd name="connsiteY29" fmla="*/ 0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43031" h="143031">
                      <a:moveTo>
                        <a:pt x="71973" y="2975"/>
                      </a:moveTo>
                      <a:lnTo>
                        <a:pt x="48917" y="32897"/>
                      </a:lnTo>
                      <a:lnTo>
                        <a:pt x="67454" y="32897"/>
                      </a:lnTo>
                      <a:lnTo>
                        <a:pt x="67454" y="45656"/>
                      </a:lnTo>
                      <a:cubicBezTo>
                        <a:pt x="54066" y="47486"/>
                        <a:pt x="43253" y="57613"/>
                        <a:pt x="40278" y="70600"/>
                      </a:cubicBezTo>
                      <a:lnTo>
                        <a:pt x="3490" y="70600"/>
                      </a:lnTo>
                      <a:lnTo>
                        <a:pt x="3490" y="84961"/>
                      </a:lnTo>
                      <a:lnTo>
                        <a:pt x="40278" y="84961"/>
                      </a:lnTo>
                      <a:cubicBezTo>
                        <a:pt x="43539" y="99493"/>
                        <a:pt x="56526" y="110363"/>
                        <a:pt x="72031" y="110363"/>
                      </a:cubicBezTo>
                      <a:cubicBezTo>
                        <a:pt x="87478" y="110363"/>
                        <a:pt x="100465" y="99493"/>
                        <a:pt x="103726" y="84961"/>
                      </a:cubicBezTo>
                      <a:lnTo>
                        <a:pt x="140514" y="84961"/>
                      </a:lnTo>
                      <a:lnTo>
                        <a:pt x="140514" y="70600"/>
                      </a:lnTo>
                      <a:lnTo>
                        <a:pt x="103726" y="70600"/>
                      </a:lnTo>
                      <a:cubicBezTo>
                        <a:pt x="100751" y="57613"/>
                        <a:pt x="89938" y="47544"/>
                        <a:pt x="76550" y="45656"/>
                      </a:cubicBezTo>
                      <a:lnTo>
                        <a:pt x="76550" y="32897"/>
                      </a:lnTo>
                      <a:lnTo>
                        <a:pt x="95030" y="32897"/>
                      </a:lnTo>
                      <a:close/>
                      <a:moveTo>
                        <a:pt x="72031" y="54695"/>
                      </a:moveTo>
                      <a:cubicBezTo>
                        <a:pt x="84846" y="54695"/>
                        <a:pt x="95145" y="64993"/>
                        <a:pt x="95145" y="77809"/>
                      </a:cubicBezTo>
                      <a:cubicBezTo>
                        <a:pt x="95145" y="90682"/>
                        <a:pt x="84846" y="100980"/>
                        <a:pt x="72031" y="100980"/>
                      </a:cubicBezTo>
                      <a:cubicBezTo>
                        <a:pt x="59158" y="100980"/>
                        <a:pt x="48860" y="90682"/>
                        <a:pt x="48860" y="77809"/>
                      </a:cubicBezTo>
                      <a:cubicBezTo>
                        <a:pt x="48860" y="64993"/>
                        <a:pt x="59158" y="54695"/>
                        <a:pt x="72031" y="54695"/>
                      </a:cubicBezTo>
                      <a:close/>
                      <a:moveTo>
                        <a:pt x="28950" y="0"/>
                      </a:moveTo>
                      <a:lnTo>
                        <a:pt x="114425" y="0"/>
                      </a:lnTo>
                      <a:cubicBezTo>
                        <a:pt x="130159" y="0"/>
                        <a:pt x="143031" y="13159"/>
                        <a:pt x="143031" y="28892"/>
                      </a:cubicBezTo>
                      <a:lnTo>
                        <a:pt x="143031" y="114368"/>
                      </a:lnTo>
                      <a:cubicBezTo>
                        <a:pt x="143031" y="130101"/>
                        <a:pt x="130159" y="143031"/>
                        <a:pt x="114425" y="143031"/>
                      </a:cubicBezTo>
                      <a:lnTo>
                        <a:pt x="28950" y="143031"/>
                      </a:lnTo>
                      <a:cubicBezTo>
                        <a:pt x="13159" y="143031"/>
                        <a:pt x="0" y="130101"/>
                        <a:pt x="0" y="114368"/>
                      </a:cubicBezTo>
                      <a:lnTo>
                        <a:pt x="0" y="28892"/>
                      </a:lnTo>
                      <a:cubicBezTo>
                        <a:pt x="0" y="13159"/>
                        <a:pt x="13159" y="0"/>
                        <a:pt x="28950" y="0"/>
                      </a:cubicBezTo>
                      <a:close/>
                    </a:path>
                  </a:pathLst>
                </a:custGeom>
                <a:solidFill>
                  <a:srgbClr val="6ABD4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321" name="Picture 320">
                <a:extLst>
                  <a:ext uri="{FF2B5EF4-FFF2-40B4-BE49-F238E27FC236}">
                    <a16:creationId xmlns:a16="http://schemas.microsoft.com/office/drawing/2014/main" id="{216CDEA7-3A8F-0DC9-79B7-21007EDBB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14126" y="2696679"/>
                <a:ext cx="200244" cy="97261"/>
              </a:xfrm>
              <a:custGeom>
                <a:avLst/>
                <a:gdLst>
                  <a:gd name="connsiteX0" fmla="*/ -1 w 200244"/>
                  <a:gd name="connsiteY0" fmla="*/ -1 h 97261"/>
                  <a:gd name="connsiteX1" fmla="*/ 200244 w 200244"/>
                  <a:gd name="connsiteY1" fmla="*/ -1 h 97261"/>
                  <a:gd name="connsiteX2" fmla="*/ 200244 w 200244"/>
                  <a:gd name="connsiteY2" fmla="*/ 97261 h 97261"/>
                  <a:gd name="connsiteX3" fmla="*/ -1 w 200244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244" h="97261">
                    <a:moveTo>
                      <a:pt x="-1" y="-1"/>
                    </a:moveTo>
                    <a:lnTo>
                      <a:pt x="200244" y="-1"/>
                    </a:lnTo>
                    <a:lnTo>
                      <a:pt x="200244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322" name="Graphic 2">
              <a:extLst>
                <a:ext uri="{FF2B5EF4-FFF2-40B4-BE49-F238E27FC236}">
                  <a16:creationId xmlns:a16="http://schemas.microsoft.com/office/drawing/2014/main" id="{97843547-DDAA-30E6-16DC-118D827559AE}"/>
                </a:ext>
              </a:extLst>
            </p:cNvPr>
            <p:cNvGrpSpPr/>
            <p:nvPr/>
          </p:nvGrpSpPr>
          <p:grpSpPr>
            <a:xfrm>
              <a:off x="4322410" y="359545"/>
              <a:ext cx="194522" cy="357578"/>
              <a:chOff x="4322410" y="359545"/>
              <a:chExt cx="194522" cy="357578"/>
            </a:xfrm>
          </p:grpSpPr>
          <p:grpSp>
            <p:nvGrpSpPr>
              <p:cNvPr id="323" name="Graphic 2">
                <a:extLst>
                  <a:ext uri="{FF2B5EF4-FFF2-40B4-BE49-F238E27FC236}">
                    <a16:creationId xmlns:a16="http://schemas.microsoft.com/office/drawing/2014/main" id="{29C247FB-DBF3-249C-CE89-97B2DFE2CA6E}"/>
                  </a:ext>
                </a:extLst>
              </p:cNvPr>
              <p:cNvGrpSpPr/>
              <p:nvPr/>
            </p:nvGrpSpPr>
            <p:grpSpPr>
              <a:xfrm>
                <a:off x="4322410" y="359545"/>
                <a:ext cx="102982" cy="102982"/>
                <a:chOff x="4322410" y="359545"/>
                <a:chExt cx="102982" cy="102982"/>
              </a:xfrm>
            </p:grpSpPr>
            <p:sp>
              <p:nvSpPr>
                <p:cNvPr id="324" name="Freeform: Shape 323">
                  <a:extLst>
                    <a:ext uri="{FF2B5EF4-FFF2-40B4-BE49-F238E27FC236}">
                      <a16:creationId xmlns:a16="http://schemas.microsoft.com/office/drawing/2014/main" id="{95CFCA40-BD20-17CF-79FB-826E7FBA3446}"/>
                    </a:ext>
                  </a:extLst>
                </p:cNvPr>
                <p:cNvSpPr/>
                <p:nvPr/>
              </p:nvSpPr>
              <p:spPr>
                <a:xfrm>
                  <a:off x="4339167" y="376709"/>
                  <a:ext cx="69467" cy="22112"/>
                </a:xfrm>
                <a:custGeom>
                  <a:avLst/>
                  <a:gdLst>
                    <a:gd name="connsiteX0" fmla="*/ 14389 w 69467"/>
                    <a:gd name="connsiteY0" fmla="*/ 13623 h 22112"/>
                    <a:gd name="connsiteX1" fmla="*/ 12164 w 69467"/>
                    <a:gd name="connsiteY1" fmla="*/ 10219 h 22112"/>
                    <a:gd name="connsiteX2" fmla="*/ 20030 w 69467"/>
                    <a:gd name="connsiteY2" fmla="*/ 6374 h 22112"/>
                    <a:gd name="connsiteX3" fmla="*/ 22456 w 69467"/>
                    <a:gd name="connsiteY3" fmla="*/ 10974 h 22112"/>
                    <a:gd name="connsiteX4" fmla="*/ 25832 w 69467"/>
                    <a:gd name="connsiteY4" fmla="*/ 9195 h 22112"/>
                    <a:gd name="connsiteX5" fmla="*/ 23755 w 69467"/>
                    <a:gd name="connsiteY5" fmla="*/ 5259 h 22112"/>
                    <a:gd name="connsiteX6" fmla="*/ 33584 w 69467"/>
                    <a:gd name="connsiteY6" fmla="*/ 3897 h 22112"/>
                    <a:gd name="connsiteX7" fmla="*/ 33584 w 69467"/>
                    <a:gd name="connsiteY7" fmla="*/ 8314 h 22112"/>
                    <a:gd name="connsiteX8" fmla="*/ 37400 w 69467"/>
                    <a:gd name="connsiteY8" fmla="*/ 8314 h 22112"/>
                    <a:gd name="connsiteX9" fmla="*/ 37400 w 69467"/>
                    <a:gd name="connsiteY9" fmla="*/ 3897 h 22112"/>
                    <a:gd name="connsiteX10" fmla="*/ 46932 w 69467"/>
                    <a:gd name="connsiteY10" fmla="*/ 5178 h 22112"/>
                    <a:gd name="connsiteX11" fmla="*/ 45107 w 69467"/>
                    <a:gd name="connsiteY11" fmla="*/ 9092 h 22112"/>
                    <a:gd name="connsiteX12" fmla="*/ 48562 w 69467"/>
                    <a:gd name="connsiteY12" fmla="*/ 10705 h 22112"/>
                    <a:gd name="connsiteX13" fmla="*/ 50633 w 69467"/>
                    <a:gd name="connsiteY13" fmla="*/ 6266 h 22112"/>
                    <a:gd name="connsiteX14" fmla="*/ 59164 w 69467"/>
                    <a:gd name="connsiteY14" fmla="*/ 10453 h 22112"/>
                    <a:gd name="connsiteX15" fmla="*/ 56704 w 69467"/>
                    <a:gd name="connsiteY15" fmla="*/ 13469 h 22112"/>
                    <a:gd name="connsiteX16" fmla="*/ 59662 w 69467"/>
                    <a:gd name="connsiteY16" fmla="*/ 15877 h 22112"/>
                    <a:gd name="connsiteX17" fmla="*/ 62190 w 69467"/>
                    <a:gd name="connsiteY17" fmla="*/ 12771 h 22112"/>
                    <a:gd name="connsiteX18" fmla="*/ 65566 w 69467"/>
                    <a:gd name="connsiteY18" fmla="*/ 16512 h 22112"/>
                    <a:gd name="connsiteX19" fmla="*/ 65589 w 69467"/>
                    <a:gd name="connsiteY19" fmla="*/ 16547 h 22112"/>
                    <a:gd name="connsiteX20" fmla="*/ 63129 w 69467"/>
                    <a:gd name="connsiteY20" fmla="*/ 19899 h 22112"/>
                    <a:gd name="connsiteX21" fmla="*/ 66201 w 69467"/>
                    <a:gd name="connsiteY21" fmla="*/ 22159 h 22112"/>
                    <a:gd name="connsiteX22" fmla="*/ 70223 w 69467"/>
                    <a:gd name="connsiteY22" fmla="*/ 16684 h 22112"/>
                    <a:gd name="connsiteX23" fmla="*/ 68764 w 69467"/>
                    <a:gd name="connsiteY23" fmla="*/ 14441 h 22112"/>
                    <a:gd name="connsiteX24" fmla="*/ 63083 w 69467"/>
                    <a:gd name="connsiteY24" fmla="*/ 8577 h 22112"/>
                    <a:gd name="connsiteX25" fmla="*/ 50164 w 69467"/>
                    <a:gd name="connsiteY25" fmla="*/ 2112 h 22112"/>
                    <a:gd name="connsiteX26" fmla="*/ 35489 w 69467"/>
                    <a:gd name="connsiteY26" fmla="*/ 47 h 22112"/>
                    <a:gd name="connsiteX27" fmla="*/ 8422 w 69467"/>
                    <a:gd name="connsiteY27" fmla="*/ 8171 h 22112"/>
                    <a:gd name="connsiteX28" fmla="*/ 2214 w 69467"/>
                    <a:gd name="connsiteY28" fmla="*/ 14430 h 22112"/>
                    <a:gd name="connsiteX29" fmla="*/ 756 w 69467"/>
                    <a:gd name="connsiteY29" fmla="*/ 16672 h 22112"/>
                    <a:gd name="connsiteX30" fmla="*/ 4778 w 69467"/>
                    <a:gd name="connsiteY30" fmla="*/ 22148 h 22112"/>
                    <a:gd name="connsiteX31" fmla="*/ 7850 w 69467"/>
                    <a:gd name="connsiteY31" fmla="*/ 19888 h 22112"/>
                    <a:gd name="connsiteX32" fmla="*/ 5390 w 69467"/>
                    <a:gd name="connsiteY32" fmla="*/ 16535 h 22112"/>
                    <a:gd name="connsiteX33" fmla="*/ 5413 w 69467"/>
                    <a:gd name="connsiteY33" fmla="*/ 16501 h 22112"/>
                    <a:gd name="connsiteX34" fmla="*/ 9103 w 69467"/>
                    <a:gd name="connsiteY34" fmla="*/ 12490 h 22112"/>
                    <a:gd name="connsiteX35" fmla="*/ 11203 w 69467"/>
                    <a:gd name="connsiteY35" fmla="*/ 15706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4389" y="13623"/>
                      </a:moveTo>
                      <a:lnTo>
                        <a:pt x="12164" y="10219"/>
                      </a:lnTo>
                      <a:cubicBezTo>
                        <a:pt x="14321" y="8811"/>
                        <a:pt x="16941" y="7461"/>
                        <a:pt x="20030" y="6374"/>
                      </a:cubicBezTo>
                      <a:lnTo>
                        <a:pt x="22456" y="10974"/>
                      </a:lnTo>
                      <a:lnTo>
                        <a:pt x="25832" y="9195"/>
                      </a:lnTo>
                      <a:lnTo>
                        <a:pt x="23755" y="5259"/>
                      </a:lnTo>
                      <a:cubicBezTo>
                        <a:pt x="26690" y="4521"/>
                        <a:pt x="29963" y="4028"/>
                        <a:pt x="33584" y="3897"/>
                      </a:cubicBezTo>
                      <a:lnTo>
                        <a:pt x="33584" y="8314"/>
                      </a:lnTo>
                      <a:lnTo>
                        <a:pt x="37400" y="8314"/>
                      </a:lnTo>
                      <a:lnTo>
                        <a:pt x="37400" y="3897"/>
                      </a:lnTo>
                      <a:cubicBezTo>
                        <a:pt x="40613" y="4000"/>
                        <a:pt x="43806" y="4429"/>
                        <a:pt x="46932" y="5178"/>
                      </a:cubicBezTo>
                      <a:lnTo>
                        <a:pt x="45107" y="9092"/>
                      </a:lnTo>
                      <a:lnTo>
                        <a:pt x="48562" y="10705"/>
                      </a:lnTo>
                      <a:lnTo>
                        <a:pt x="50633" y="6266"/>
                      </a:lnTo>
                      <a:cubicBezTo>
                        <a:pt x="53646" y="7286"/>
                        <a:pt x="56514" y="8693"/>
                        <a:pt x="59164" y="10453"/>
                      </a:cubicBezTo>
                      <a:lnTo>
                        <a:pt x="56704" y="13469"/>
                      </a:lnTo>
                      <a:lnTo>
                        <a:pt x="59662" y="15877"/>
                      </a:lnTo>
                      <a:lnTo>
                        <a:pt x="62190" y="12771"/>
                      </a:lnTo>
                      <a:cubicBezTo>
                        <a:pt x="63775" y="14161"/>
                        <a:pt x="64891" y="15471"/>
                        <a:pt x="65566" y="16512"/>
                      </a:cubicBezTo>
                      <a:lnTo>
                        <a:pt x="65589" y="16547"/>
                      </a:lnTo>
                      <a:lnTo>
                        <a:pt x="63129" y="19899"/>
                      </a:lnTo>
                      <a:lnTo>
                        <a:pt x="66201" y="22159"/>
                      </a:lnTo>
                      <a:lnTo>
                        <a:pt x="70223" y="16684"/>
                      </a:lnTo>
                      <a:lnTo>
                        <a:pt x="68764" y="14441"/>
                      </a:lnTo>
                      <a:cubicBezTo>
                        <a:pt x="67620" y="12685"/>
                        <a:pt x="65715" y="10596"/>
                        <a:pt x="63083" y="8577"/>
                      </a:cubicBezTo>
                      <a:cubicBezTo>
                        <a:pt x="59896" y="6134"/>
                        <a:pt x="55594" y="3737"/>
                        <a:pt x="50164" y="2112"/>
                      </a:cubicBezTo>
                      <a:cubicBezTo>
                        <a:pt x="45942" y="842"/>
                        <a:pt x="41050" y="47"/>
                        <a:pt x="35489" y="47"/>
                      </a:cubicBezTo>
                      <a:cubicBezTo>
                        <a:pt x="23143" y="47"/>
                        <a:pt x="14126" y="3971"/>
                        <a:pt x="8422" y="8171"/>
                      </a:cubicBezTo>
                      <a:cubicBezTo>
                        <a:pt x="5510" y="10316"/>
                        <a:pt x="3427" y="12559"/>
                        <a:pt x="2214" y="14430"/>
                      </a:cubicBezTo>
                      <a:lnTo>
                        <a:pt x="756" y="16672"/>
                      </a:lnTo>
                      <a:lnTo>
                        <a:pt x="4778" y="22148"/>
                      </a:lnTo>
                      <a:lnTo>
                        <a:pt x="7850" y="19888"/>
                      </a:lnTo>
                      <a:lnTo>
                        <a:pt x="5390" y="16535"/>
                      </a:lnTo>
                      <a:lnTo>
                        <a:pt x="5413" y="16501"/>
                      </a:lnTo>
                      <a:cubicBezTo>
                        <a:pt x="6133" y="15391"/>
                        <a:pt x="7352" y="13972"/>
                        <a:pt x="9103" y="12490"/>
                      </a:cubicBezTo>
                      <a:lnTo>
                        <a:pt x="11203" y="15706"/>
                      </a:lnTo>
                      <a:close/>
                    </a:path>
                  </a:pathLst>
                </a:custGeom>
                <a:gradFill>
                  <a:gsLst>
                    <a:gs pos="9000">
                      <a:srgbClr val="32BEDD"/>
                    </a:gs>
                    <a:gs pos="100000">
                      <a:srgbClr val="50E6FF"/>
                    </a:gs>
                  </a:gsLst>
                  <a:lin ang="162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25" name="Graphic 2">
                  <a:extLst>
                    <a:ext uri="{FF2B5EF4-FFF2-40B4-BE49-F238E27FC236}">
                      <a16:creationId xmlns:a16="http://schemas.microsoft.com/office/drawing/2014/main" id="{47199231-280B-95EB-DE17-9288465A19A5}"/>
                    </a:ext>
                  </a:extLst>
                </p:cNvPr>
                <p:cNvGrpSpPr/>
                <p:nvPr/>
              </p:nvGrpSpPr>
              <p:grpSpPr>
                <a:xfrm>
                  <a:off x="4322410" y="359545"/>
                  <a:ext cx="102982" cy="102982"/>
                  <a:chOff x="4322410" y="359545"/>
                  <a:chExt cx="102982" cy="102982"/>
                </a:xfrm>
              </p:grpSpPr>
              <p:sp>
                <p:nvSpPr>
                  <p:cNvPr id="326" name="Freeform: Shape 325">
                    <a:extLst>
                      <a:ext uri="{FF2B5EF4-FFF2-40B4-BE49-F238E27FC236}">
                        <a16:creationId xmlns:a16="http://schemas.microsoft.com/office/drawing/2014/main" id="{A819ACB6-CE84-2584-A76F-39810606C038}"/>
                      </a:ext>
                    </a:extLst>
                  </p:cNvPr>
                  <p:cNvSpPr/>
                  <p:nvPr/>
                </p:nvSpPr>
                <p:spPr>
                  <a:xfrm>
                    <a:off x="4333852" y="370987"/>
                    <a:ext cx="80097" cy="49586"/>
                  </a:xfrm>
                  <a:custGeom>
                    <a:avLst/>
                    <a:gdLst>
                      <a:gd name="connsiteX0" fmla="*/ 756 w 80097"/>
                      <a:gd name="connsiteY0" fmla="*/ 47 h 49586"/>
                      <a:gd name="connsiteX1" fmla="*/ 80853 w 80097"/>
                      <a:gd name="connsiteY1" fmla="*/ 47 h 49586"/>
                      <a:gd name="connsiteX2" fmla="*/ 80853 w 80097"/>
                      <a:gd name="connsiteY2" fmla="*/ 49633 h 49586"/>
                      <a:gd name="connsiteX3" fmla="*/ 43711 w 80097"/>
                      <a:gd name="connsiteY3" fmla="*/ 49633 h 49586"/>
                      <a:gd name="connsiteX4" fmla="*/ 27113 w 80097"/>
                      <a:gd name="connsiteY4" fmla="*/ 25661 h 49586"/>
                      <a:gd name="connsiteX5" fmla="*/ 23978 w 80097"/>
                      <a:gd name="connsiteY5" fmla="*/ 27829 h 49586"/>
                      <a:gd name="connsiteX6" fmla="*/ 39071 w 80097"/>
                      <a:gd name="connsiteY6" fmla="*/ 49627 h 49586"/>
                      <a:gd name="connsiteX7" fmla="*/ 756 w 80097"/>
                      <a:gd name="connsiteY7" fmla="*/ 49627 h 49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0097" h="49586">
                        <a:moveTo>
                          <a:pt x="756" y="47"/>
                        </a:moveTo>
                        <a:lnTo>
                          <a:pt x="80853" y="47"/>
                        </a:lnTo>
                        <a:lnTo>
                          <a:pt x="80853" y="49633"/>
                        </a:lnTo>
                        <a:lnTo>
                          <a:pt x="43711" y="49633"/>
                        </a:lnTo>
                        <a:lnTo>
                          <a:pt x="27113" y="25661"/>
                        </a:lnTo>
                        <a:lnTo>
                          <a:pt x="23978" y="27829"/>
                        </a:lnTo>
                        <a:lnTo>
                          <a:pt x="39071" y="49627"/>
                        </a:lnTo>
                        <a:lnTo>
                          <a:pt x="756" y="49627"/>
                        </a:lnTo>
                        <a:close/>
                      </a:path>
                    </a:pathLst>
                  </a:custGeom>
                  <a:gradFill>
                    <a:gsLst>
                      <a:gs pos="9000">
                        <a:srgbClr val="32BEDD"/>
                      </a:gs>
                      <a:gs pos="100000">
                        <a:srgbClr val="50E6FF"/>
                      </a:gs>
                    </a:gsLst>
                    <a:lin ang="16200000" scaled="1"/>
                  </a:gra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27" name="Freeform: Shape 326">
                    <a:extLst>
                      <a:ext uri="{FF2B5EF4-FFF2-40B4-BE49-F238E27FC236}">
                        <a16:creationId xmlns:a16="http://schemas.microsoft.com/office/drawing/2014/main" id="{21903995-83C7-6F05-7A12-E15BF572F05C}"/>
                      </a:ext>
                    </a:extLst>
                  </p:cNvPr>
                  <p:cNvSpPr/>
                  <p:nvPr/>
                </p:nvSpPr>
                <p:spPr>
                  <a:xfrm>
                    <a:off x="4322410" y="359545"/>
                    <a:ext cx="102982" cy="102982"/>
                  </a:xfrm>
                  <a:custGeom>
                    <a:avLst/>
                    <a:gdLst>
                      <a:gd name="connsiteX0" fmla="*/ 12198 w 102982"/>
                      <a:gd name="connsiteY0" fmla="*/ 47 h 102982"/>
                      <a:gd name="connsiteX1" fmla="*/ 756 w 102982"/>
                      <a:gd name="connsiteY1" fmla="*/ 11489 h 102982"/>
                      <a:gd name="connsiteX2" fmla="*/ 756 w 102982"/>
                      <a:gd name="connsiteY2" fmla="*/ 91587 h 102982"/>
                      <a:gd name="connsiteX3" fmla="*/ 12198 w 102982"/>
                      <a:gd name="connsiteY3" fmla="*/ 103029 h 102982"/>
                      <a:gd name="connsiteX4" fmla="*/ 92296 w 102982"/>
                      <a:gd name="connsiteY4" fmla="*/ 103029 h 102982"/>
                      <a:gd name="connsiteX5" fmla="*/ 103738 w 102982"/>
                      <a:gd name="connsiteY5" fmla="*/ 91587 h 102982"/>
                      <a:gd name="connsiteX6" fmla="*/ 103738 w 102982"/>
                      <a:gd name="connsiteY6" fmla="*/ 11489 h 102982"/>
                      <a:gd name="connsiteX7" fmla="*/ 92296 w 102982"/>
                      <a:gd name="connsiteY7" fmla="*/ 47 h 102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982" h="102982">
                        <a:moveTo>
                          <a:pt x="12198" y="47"/>
                        </a:moveTo>
                        <a:cubicBezTo>
                          <a:pt x="5878" y="47"/>
                          <a:pt x="756" y="5169"/>
                          <a:pt x="756" y="11489"/>
                        </a:cubicBezTo>
                        <a:lnTo>
                          <a:pt x="756" y="91587"/>
                        </a:lnTo>
                        <a:cubicBezTo>
                          <a:pt x="756" y="97906"/>
                          <a:pt x="5878" y="103029"/>
                          <a:pt x="12198" y="103029"/>
                        </a:cubicBezTo>
                        <a:lnTo>
                          <a:pt x="92296" y="103029"/>
                        </a:lnTo>
                        <a:cubicBezTo>
                          <a:pt x="98615" y="103029"/>
                          <a:pt x="103738" y="97906"/>
                          <a:pt x="103738" y="91587"/>
                        </a:cubicBezTo>
                        <a:lnTo>
                          <a:pt x="103738" y="11489"/>
                        </a:lnTo>
                        <a:cubicBezTo>
                          <a:pt x="103738" y="5169"/>
                          <a:pt x="98615" y="47"/>
                          <a:pt x="92296" y="47"/>
                        </a:cubicBezTo>
                        <a:close/>
                      </a:path>
                    </a:pathLst>
                  </a:custGeom>
                  <a:gradFill>
                    <a:gsLst>
                      <a:gs pos="9000">
                        <a:srgbClr val="32BEDD"/>
                      </a:gs>
                      <a:gs pos="100000">
                        <a:srgbClr val="50E6FF"/>
                      </a:gs>
                    </a:gsLst>
                    <a:lin ang="16200000" scaled="1"/>
                  </a:gra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5AB27A54-46D3-F44B-D248-EAD90F99385F}"/>
                    </a:ext>
                  </a:extLst>
                </p:cNvPr>
                <p:cNvSpPr/>
                <p:nvPr/>
              </p:nvSpPr>
              <p:spPr>
                <a:xfrm>
                  <a:off x="4339167" y="376709"/>
                  <a:ext cx="69467" cy="22112"/>
                </a:xfrm>
                <a:custGeom>
                  <a:avLst/>
                  <a:gdLst>
                    <a:gd name="connsiteX0" fmla="*/ 14389 w 69467"/>
                    <a:gd name="connsiteY0" fmla="*/ 13623 h 22112"/>
                    <a:gd name="connsiteX1" fmla="*/ 12164 w 69467"/>
                    <a:gd name="connsiteY1" fmla="*/ 10219 h 22112"/>
                    <a:gd name="connsiteX2" fmla="*/ 20030 w 69467"/>
                    <a:gd name="connsiteY2" fmla="*/ 6374 h 22112"/>
                    <a:gd name="connsiteX3" fmla="*/ 22456 w 69467"/>
                    <a:gd name="connsiteY3" fmla="*/ 10974 h 22112"/>
                    <a:gd name="connsiteX4" fmla="*/ 25832 w 69467"/>
                    <a:gd name="connsiteY4" fmla="*/ 9195 h 22112"/>
                    <a:gd name="connsiteX5" fmla="*/ 23755 w 69467"/>
                    <a:gd name="connsiteY5" fmla="*/ 5259 h 22112"/>
                    <a:gd name="connsiteX6" fmla="*/ 33584 w 69467"/>
                    <a:gd name="connsiteY6" fmla="*/ 3897 h 22112"/>
                    <a:gd name="connsiteX7" fmla="*/ 33584 w 69467"/>
                    <a:gd name="connsiteY7" fmla="*/ 8314 h 22112"/>
                    <a:gd name="connsiteX8" fmla="*/ 37400 w 69467"/>
                    <a:gd name="connsiteY8" fmla="*/ 8314 h 22112"/>
                    <a:gd name="connsiteX9" fmla="*/ 37400 w 69467"/>
                    <a:gd name="connsiteY9" fmla="*/ 3897 h 22112"/>
                    <a:gd name="connsiteX10" fmla="*/ 46932 w 69467"/>
                    <a:gd name="connsiteY10" fmla="*/ 5178 h 22112"/>
                    <a:gd name="connsiteX11" fmla="*/ 45107 w 69467"/>
                    <a:gd name="connsiteY11" fmla="*/ 9092 h 22112"/>
                    <a:gd name="connsiteX12" fmla="*/ 48562 w 69467"/>
                    <a:gd name="connsiteY12" fmla="*/ 10705 h 22112"/>
                    <a:gd name="connsiteX13" fmla="*/ 50633 w 69467"/>
                    <a:gd name="connsiteY13" fmla="*/ 6266 h 22112"/>
                    <a:gd name="connsiteX14" fmla="*/ 59164 w 69467"/>
                    <a:gd name="connsiteY14" fmla="*/ 10453 h 22112"/>
                    <a:gd name="connsiteX15" fmla="*/ 56704 w 69467"/>
                    <a:gd name="connsiteY15" fmla="*/ 13469 h 22112"/>
                    <a:gd name="connsiteX16" fmla="*/ 59662 w 69467"/>
                    <a:gd name="connsiteY16" fmla="*/ 15877 h 22112"/>
                    <a:gd name="connsiteX17" fmla="*/ 62190 w 69467"/>
                    <a:gd name="connsiteY17" fmla="*/ 12771 h 22112"/>
                    <a:gd name="connsiteX18" fmla="*/ 65566 w 69467"/>
                    <a:gd name="connsiteY18" fmla="*/ 16512 h 22112"/>
                    <a:gd name="connsiteX19" fmla="*/ 65589 w 69467"/>
                    <a:gd name="connsiteY19" fmla="*/ 16547 h 22112"/>
                    <a:gd name="connsiteX20" fmla="*/ 63129 w 69467"/>
                    <a:gd name="connsiteY20" fmla="*/ 19899 h 22112"/>
                    <a:gd name="connsiteX21" fmla="*/ 66201 w 69467"/>
                    <a:gd name="connsiteY21" fmla="*/ 22159 h 22112"/>
                    <a:gd name="connsiteX22" fmla="*/ 70223 w 69467"/>
                    <a:gd name="connsiteY22" fmla="*/ 16684 h 22112"/>
                    <a:gd name="connsiteX23" fmla="*/ 68764 w 69467"/>
                    <a:gd name="connsiteY23" fmla="*/ 14441 h 22112"/>
                    <a:gd name="connsiteX24" fmla="*/ 63083 w 69467"/>
                    <a:gd name="connsiteY24" fmla="*/ 8577 h 22112"/>
                    <a:gd name="connsiteX25" fmla="*/ 50164 w 69467"/>
                    <a:gd name="connsiteY25" fmla="*/ 2112 h 22112"/>
                    <a:gd name="connsiteX26" fmla="*/ 35489 w 69467"/>
                    <a:gd name="connsiteY26" fmla="*/ 47 h 22112"/>
                    <a:gd name="connsiteX27" fmla="*/ 8422 w 69467"/>
                    <a:gd name="connsiteY27" fmla="*/ 8171 h 22112"/>
                    <a:gd name="connsiteX28" fmla="*/ 2214 w 69467"/>
                    <a:gd name="connsiteY28" fmla="*/ 14430 h 22112"/>
                    <a:gd name="connsiteX29" fmla="*/ 756 w 69467"/>
                    <a:gd name="connsiteY29" fmla="*/ 16672 h 22112"/>
                    <a:gd name="connsiteX30" fmla="*/ 4778 w 69467"/>
                    <a:gd name="connsiteY30" fmla="*/ 22148 h 22112"/>
                    <a:gd name="connsiteX31" fmla="*/ 7850 w 69467"/>
                    <a:gd name="connsiteY31" fmla="*/ 19888 h 22112"/>
                    <a:gd name="connsiteX32" fmla="*/ 5390 w 69467"/>
                    <a:gd name="connsiteY32" fmla="*/ 16535 h 22112"/>
                    <a:gd name="connsiteX33" fmla="*/ 5413 w 69467"/>
                    <a:gd name="connsiteY33" fmla="*/ 16501 h 22112"/>
                    <a:gd name="connsiteX34" fmla="*/ 9103 w 69467"/>
                    <a:gd name="connsiteY34" fmla="*/ 12490 h 22112"/>
                    <a:gd name="connsiteX35" fmla="*/ 11203 w 69467"/>
                    <a:gd name="connsiteY35" fmla="*/ 15706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4389" y="13623"/>
                      </a:moveTo>
                      <a:lnTo>
                        <a:pt x="12164" y="10219"/>
                      </a:lnTo>
                      <a:cubicBezTo>
                        <a:pt x="14321" y="8811"/>
                        <a:pt x="16941" y="7461"/>
                        <a:pt x="20030" y="6374"/>
                      </a:cubicBezTo>
                      <a:lnTo>
                        <a:pt x="22456" y="10974"/>
                      </a:lnTo>
                      <a:lnTo>
                        <a:pt x="25832" y="9195"/>
                      </a:lnTo>
                      <a:lnTo>
                        <a:pt x="23755" y="5259"/>
                      </a:lnTo>
                      <a:cubicBezTo>
                        <a:pt x="26690" y="4521"/>
                        <a:pt x="29963" y="4028"/>
                        <a:pt x="33584" y="3897"/>
                      </a:cubicBezTo>
                      <a:lnTo>
                        <a:pt x="33584" y="8314"/>
                      </a:lnTo>
                      <a:lnTo>
                        <a:pt x="37400" y="8314"/>
                      </a:lnTo>
                      <a:lnTo>
                        <a:pt x="37400" y="3897"/>
                      </a:lnTo>
                      <a:cubicBezTo>
                        <a:pt x="40613" y="4000"/>
                        <a:pt x="43806" y="4429"/>
                        <a:pt x="46932" y="5178"/>
                      </a:cubicBezTo>
                      <a:lnTo>
                        <a:pt x="45107" y="9092"/>
                      </a:lnTo>
                      <a:lnTo>
                        <a:pt x="48562" y="10705"/>
                      </a:lnTo>
                      <a:lnTo>
                        <a:pt x="50633" y="6266"/>
                      </a:lnTo>
                      <a:cubicBezTo>
                        <a:pt x="53646" y="7286"/>
                        <a:pt x="56514" y="8693"/>
                        <a:pt x="59164" y="10453"/>
                      </a:cubicBezTo>
                      <a:lnTo>
                        <a:pt x="56704" y="13469"/>
                      </a:lnTo>
                      <a:lnTo>
                        <a:pt x="59662" y="15877"/>
                      </a:lnTo>
                      <a:lnTo>
                        <a:pt x="62190" y="12771"/>
                      </a:lnTo>
                      <a:cubicBezTo>
                        <a:pt x="63775" y="14161"/>
                        <a:pt x="64891" y="15471"/>
                        <a:pt x="65566" y="16512"/>
                      </a:cubicBezTo>
                      <a:lnTo>
                        <a:pt x="65589" y="16547"/>
                      </a:lnTo>
                      <a:lnTo>
                        <a:pt x="63129" y="19899"/>
                      </a:lnTo>
                      <a:lnTo>
                        <a:pt x="66201" y="22159"/>
                      </a:lnTo>
                      <a:lnTo>
                        <a:pt x="70223" y="16684"/>
                      </a:lnTo>
                      <a:lnTo>
                        <a:pt x="68764" y="14441"/>
                      </a:lnTo>
                      <a:cubicBezTo>
                        <a:pt x="67620" y="12685"/>
                        <a:pt x="65715" y="10596"/>
                        <a:pt x="63083" y="8577"/>
                      </a:cubicBezTo>
                      <a:cubicBezTo>
                        <a:pt x="59896" y="6134"/>
                        <a:pt x="55594" y="3737"/>
                        <a:pt x="50164" y="2112"/>
                      </a:cubicBezTo>
                      <a:cubicBezTo>
                        <a:pt x="45942" y="842"/>
                        <a:pt x="41050" y="47"/>
                        <a:pt x="35489" y="47"/>
                      </a:cubicBezTo>
                      <a:cubicBezTo>
                        <a:pt x="23143" y="47"/>
                        <a:pt x="14126" y="3971"/>
                        <a:pt x="8422" y="8171"/>
                      </a:cubicBezTo>
                      <a:cubicBezTo>
                        <a:pt x="5510" y="10316"/>
                        <a:pt x="3427" y="12559"/>
                        <a:pt x="2214" y="14430"/>
                      </a:cubicBezTo>
                      <a:lnTo>
                        <a:pt x="756" y="16672"/>
                      </a:lnTo>
                      <a:lnTo>
                        <a:pt x="4778" y="22148"/>
                      </a:lnTo>
                      <a:lnTo>
                        <a:pt x="7850" y="19888"/>
                      </a:lnTo>
                      <a:lnTo>
                        <a:pt x="5390" y="16535"/>
                      </a:lnTo>
                      <a:lnTo>
                        <a:pt x="5413" y="16501"/>
                      </a:lnTo>
                      <a:cubicBezTo>
                        <a:pt x="6133" y="15391"/>
                        <a:pt x="7352" y="13972"/>
                        <a:pt x="9103" y="12490"/>
                      </a:cubicBezTo>
                      <a:lnTo>
                        <a:pt x="11203" y="1570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258252DD-5A3A-333B-46C4-9F209B762368}"/>
                    </a:ext>
                  </a:extLst>
                </p:cNvPr>
                <p:cNvSpPr/>
                <p:nvPr/>
              </p:nvSpPr>
              <p:spPr>
                <a:xfrm>
                  <a:off x="4330036" y="367171"/>
                  <a:ext cx="87724" cy="57212"/>
                </a:xfrm>
                <a:custGeom>
                  <a:avLst/>
                  <a:gdLst>
                    <a:gd name="connsiteX0" fmla="*/ 756 w 87724"/>
                    <a:gd name="connsiteY0" fmla="*/ 47 h 57212"/>
                    <a:gd name="connsiteX1" fmla="*/ 88480 w 87724"/>
                    <a:gd name="connsiteY1" fmla="*/ 47 h 57212"/>
                    <a:gd name="connsiteX2" fmla="*/ 88480 w 87724"/>
                    <a:gd name="connsiteY2" fmla="*/ 57259 h 57212"/>
                    <a:gd name="connsiteX3" fmla="*/ 756 w 87724"/>
                    <a:gd name="connsiteY3" fmla="*/ 57259 h 5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7724" h="57212">
                      <a:moveTo>
                        <a:pt x="756" y="47"/>
                      </a:moveTo>
                      <a:lnTo>
                        <a:pt x="88480" y="47"/>
                      </a:lnTo>
                      <a:lnTo>
                        <a:pt x="88480" y="57259"/>
                      </a:lnTo>
                      <a:lnTo>
                        <a:pt x="756" y="5725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D397BCE6-47BF-362D-6FCE-7BEC932F25CB}"/>
                    </a:ext>
                  </a:extLst>
                </p:cNvPr>
                <p:cNvSpPr/>
                <p:nvPr/>
              </p:nvSpPr>
              <p:spPr>
                <a:xfrm>
                  <a:off x="4331947" y="449174"/>
                  <a:ext cx="9537" cy="3816"/>
                </a:xfrm>
                <a:custGeom>
                  <a:avLst/>
                  <a:gdLst>
                    <a:gd name="connsiteX0" fmla="*/ 756 w 9537"/>
                    <a:gd name="connsiteY0" fmla="*/ 3863 h 3816"/>
                    <a:gd name="connsiteX1" fmla="*/ 10293 w 9537"/>
                    <a:gd name="connsiteY1" fmla="*/ 3863 h 3816"/>
                    <a:gd name="connsiteX2" fmla="*/ 10293 w 9537"/>
                    <a:gd name="connsiteY2" fmla="*/ 47 h 3816"/>
                    <a:gd name="connsiteX3" fmla="*/ 756 w 9537"/>
                    <a:gd name="connsiteY3" fmla="*/ 47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37" h="3816">
                      <a:moveTo>
                        <a:pt x="756" y="3863"/>
                      </a:moveTo>
                      <a:lnTo>
                        <a:pt x="10293" y="3863"/>
                      </a:lnTo>
                      <a:lnTo>
                        <a:pt x="10293" y="47"/>
                      </a:lnTo>
                      <a:lnTo>
                        <a:pt x="756" y="4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DCF25C44-5B1A-FD00-3CC5-B5498C445733}"/>
                    </a:ext>
                  </a:extLst>
                </p:cNvPr>
                <p:cNvSpPr/>
                <p:nvPr/>
              </p:nvSpPr>
              <p:spPr>
                <a:xfrm>
                  <a:off x="4406318" y="449174"/>
                  <a:ext cx="9537" cy="3816"/>
                </a:xfrm>
                <a:custGeom>
                  <a:avLst/>
                  <a:gdLst>
                    <a:gd name="connsiteX0" fmla="*/ 10293 w 9537"/>
                    <a:gd name="connsiteY0" fmla="*/ 3863 h 3816"/>
                    <a:gd name="connsiteX1" fmla="*/ 756 w 9537"/>
                    <a:gd name="connsiteY1" fmla="*/ 3863 h 3816"/>
                    <a:gd name="connsiteX2" fmla="*/ 756 w 9537"/>
                    <a:gd name="connsiteY2" fmla="*/ 47 h 3816"/>
                    <a:gd name="connsiteX3" fmla="*/ 10293 w 9537"/>
                    <a:gd name="connsiteY3" fmla="*/ 47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37" h="3816">
                      <a:moveTo>
                        <a:pt x="10293" y="3863"/>
                      </a:moveTo>
                      <a:lnTo>
                        <a:pt x="756" y="3863"/>
                      </a:lnTo>
                      <a:lnTo>
                        <a:pt x="756" y="47"/>
                      </a:lnTo>
                      <a:lnTo>
                        <a:pt x="10293" y="4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8BCFDD52-4FF4-44DD-CC22-4B35A3D109D1}"/>
                    </a:ext>
                  </a:extLst>
                </p:cNvPr>
                <p:cNvSpPr/>
                <p:nvPr/>
              </p:nvSpPr>
              <p:spPr>
                <a:xfrm>
                  <a:off x="4339167" y="376709"/>
                  <a:ext cx="69467" cy="22112"/>
                </a:xfrm>
                <a:custGeom>
                  <a:avLst/>
                  <a:gdLst>
                    <a:gd name="connsiteX0" fmla="*/ 14389 w 69467"/>
                    <a:gd name="connsiteY0" fmla="*/ 13623 h 22112"/>
                    <a:gd name="connsiteX1" fmla="*/ 12164 w 69467"/>
                    <a:gd name="connsiteY1" fmla="*/ 10219 h 22112"/>
                    <a:gd name="connsiteX2" fmla="*/ 20030 w 69467"/>
                    <a:gd name="connsiteY2" fmla="*/ 6374 h 22112"/>
                    <a:gd name="connsiteX3" fmla="*/ 22456 w 69467"/>
                    <a:gd name="connsiteY3" fmla="*/ 10974 h 22112"/>
                    <a:gd name="connsiteX4" fmla="*/ 25832 w 69467"/>
                    <a:gd name="connsiteY4" fmla="*/ 9195 h 22112"/>
                    <a:gd name="connsiteX5" fmla="*/ 23755 w 69467"/>
                    <a:gd name="connsiteY5" fmla="*/ 5259 h 22112"/>
                    <a:gd name="connsiteX6" fmla="*/ 33584 w 69467"/>
                    <a:gd name="connsiteY6" fmla="*/ 3897 h 22112"/>
                    <a:gd name="connsiteX7" fmla="*/ 33584 w 69467"/>
                    <a:gd name="connsiteY7" fmla="*/ 8314 h 22112"/>
                    <a:gd name="connsiteX8" fmla="*/ 37400 w 69467"/>
                    <a:gd name="connsiteY8" fmla="*/ 8314 h 22112"/>
                    <a:gd name="connsiteX9" fmla="*/ 37400 w 69467"/>
                    <a:gd name="connsiteY9" fmla="*/ 3897 h 22112"/>
                    <a:gd name="connsiteX10" fmla="*/ 46932 w 69467"/>
                    <a:gd name="connsiteY10" fmla="*/ 5178 h 22112"/>
                    <a:gd name="connsiteX11" fmla="*/ 45107 w 69467"/>
                    <a:gd name="connsiteY11" fmla="*/ 9092 h 22112"/>
                    <a:gd name="connsiteX12" fmla="*/ 48562 w 69467"/>
                    <a:gd name="connsiteY12" fmla="*/ 10705 h 22112"/>
                    <a:gd name="connsiteX13" fmla="*/ 50633 w 69467"/>
                    <a:gd name="connsiteY13" fmla="*/ 6266 h 22112"/>
                    <a:gd name="connsiteX14" fmla="*/ 59164 w 69467"/>
                    <a:gd name="connsiteY14" fmla="*/ 10453 h 22112"/>
                    <a:gd name="connsiteX15" fmla="*/ 56704 w 69467"/>
                    <a:gd name="connsiteY15" fmla="*/ 13469 h 22112"/>
                    <a:gd name="connsiteX16" fmla="*/ 59662 w 69467"/>
                    <a:gd name="connsiteY16" fmla="*/ 15877 h 22112"/>
                    <a:gd name="connsiteX17" fmla="*/ 62190 w 69467"/>
                    <a:gd name="connsiteY17" fmla="*/ 12771 h 22112"/>
                    <a:gd name="connsiteX18" fmla="*/ 65566 w 69467"/>
                    <a:gd name="connsiteY18" fmla="*/ 16512 h 22112"/>
                    <a:gd name="connsiteX19" fmla="*/ 65589 w 69467"/>
                    <a:gd name="connsiteY19" fmla="*/ 16547 h 22112"/>
                    <a:gd name="connsiteX20" fmla="*/ 63129 w 69467"/>
                    <a:gd name="connsiteY20" fmla="*/ 19899 h 22112"/>
                    <a:gd name="connsiteX21" fmla="*/ 66201 w 69467"/>
                    <a:gd name="connsiteY21" fmla="*/ 22159 h 22112"/>
                    <a:gd name="connsiteX22" fmla="*/ 70223 w 69467"/>
                    <a:gd name="connsiteY22" fmla="*/ 16684 h 22112"/>
                    <a:gd name="connsiteX23" fmla="*/ 68764 w 69467"/>
                    <a:gd name="connsiteY23" fmla="*/ 14441 h 22112"/>
                    <a:gd name="connsiteX24" fmla="*/ 63083 w 69467"/>
                    <a:gd name="connsiteY24" fmla="*/ 8577 h 22112"/>
                    <a:gd name="connsiteX25" fmla="*/ 50164 w 69467"/>
                    <a:gd name="connsiteY25" fmla="*/ 2112 h 22112"/>
                    <a:gd name="connsiteX26" fmla="*/ 35489 w 69467"/>
                    <a:gd name="connsiteY26" fmla="*/ 47 h 22112"/>
                    <a:gd name="connsiteX27" fmla="*/ 8422 w 69467"/>
                    <a:gd name="connsiteY27" fmla="*/ 8171 h 22112"/>
                    <a:gd name="connsiteX28" fmla="*/ 2214 w 69467"/>
                    <a:gd name="connsiteY28" fmla="*/ 14430 h 22112"/>
                    <a:gd name="connsiteX29" fmla="*/ 756 w 69467"/>
                    <a:gd name="connsiteY29" fmla="*/ 16672 h 22112"/>
                    <a:gd name="connsiteX30" fmla="*/ 4778 w 69467"/>
                    <a:gd name="connsiteY30" fmla="*/ 22148 h 22112"/>
                    <a:gd name="connsiteX31" fmla="*/ 7850 w 69467"/>
                    <a:gd name="connsiteY31" fmla="*/ 19888 h 22112"/>
                    <a:gd name="connsiteX32" fmla="*/ 5390 w 69467"/>
                    <a:gd name="connsiteY32" fmla="*/ 16535 h 22112"/>
                    <a:gd name="connsiteX33" fmla="*/ 5413 w 69467"/>
                    <a:gd name="connsiteY33" fmla="*/ 16501 h 22112"/>
                    <a:gd name="connsiteX34" fmla="*/ 9103 w 69467"/>
                    <a:gd name="connsiteY34" fmla="*/ 12490 h 22112"/>
                    <a:gd name="connsiteX35" fmla="*/ 11203 w 69467"/>
                    <a:gd name="connsiteY35" fmla="*/ 15706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4389" y="13623"/>
                      </a:moveTo>
                      <a:lnTo>
                        <a:pt x="12164" y="10219"/>
                      </a:lnTo>
                      <a:cubicBezTo>
                        <a:pt x="14321" y="8811"/>
                        <a:pt x="16941" y="7461"/>
                        <a:pt x="20030" y="6374"/>
                      </a:cubicBezTo>
                      <a:lnTo>
                        <a:pt x="22456" y="10974"/>
                      </a:lnTo>
                      <a:lnTo>
                        <a:pt x="25832" y="9195"/>
                      </a:lnTo>
                      <a:lnTo>
                        <a:pt x="23755" y="5259"/>
                      </a:lnTo>
                      <a:cubicBezTo>
                        <a:pt x="26690" y="4521"/>
                        <a:pt x="29963" y="4028"/>
                        <a:pt x="33584" y="3897"/>
                      </a:cubicBezTo>
                      <a:lnTo>
                        <a:pt x="33584" y="8314"/>
                      </a:lnTo>
                      <a:lnTo>
                        <a:pt x="37400" y="8314"/>
                      </a:lnTo>
                      <a:lnTo>
                        <a:pt x="37400" y="3897"/>
                      </a:lnTo>
                      <a:cubicBezTo>
                        <a:pt x="40613" y="4000"/>
                        <a:pt x="43806" y="4429"/>
                        <a:pt x="46932" y="5178"/>
                      </a:cubicBezTo>
                      <a:lnTo>
                        <a:pt x="45107" y="9092"/>
                      </a:lnTo>
                      <a:lnTo>
                        <a:pt x="48562" y="10705"/>
                      </a:lnTo>
                      <a:lnTo>
                        <a:pt x="50633" y="6266"/>
                      </a:lnTo>
                      <a:cubicBezTo>
                        <a:pt x="53646" y="7286"/>
                        <a:pt x="56514" y="8693"/>
                        <a:pt x="59164" y="10453"/>
                      </a:cubicBezTo>
                      <a:lnTo>
                        <a:pt x="56704" y="13469"/>
                      </a:lnTo>
                      <a:lnTo>
                        <a:pt x="59662" y="15877"/>
                      </a:lnTo>
                      <a:lnTo>
                        <a:pt x="62190" y="12771"/>
                      </a:lnTo>
                      <a:cubicBezTo>
                        <a:pt x="63775" y="14161"/>
                        <a:pt x="64891" y="15471"/>
                        <a:pt x="65566" y="16512"/>
                      </a:cubicBezTo>
                      <a:lnTo>
                        <a:pt x="65589" y="16547"/>
                      </a:lnTo>
                      <a:lnTo>
                        <a:pt x="63129" y="19899"/>
                      </a:lnTo>
                      <a:lnTo>
                        <a:pt x="66201" y="22159"/>
                      </a:lnTo>
                      <a:lnTo>
                        <a:pt x="70223" y="16684"/>
                      </a:lnTo>
                      <a:lnTo>
                        <a:pt x="68764" y="14441"/>
                      </a:lnTo>
                      <a:cubicBezTo>
                        <a:pt x="67620" y="12685"/>
                        <a:pt x="65715" y="10596"/>
                        <a:pt x="63083" y="8577"/>
                      </a:cubicBezTo>
                      <a:cubicBezTo>
                        <a:pt x="59896" y="6134"/>
                        <a:pt x="55594" y="3737"/>
                        <a:pt x="50164" y="2112"/>
                      </a:cubicBezTo>
                      <a:cubicBezTo>
                        <a:pt x="45942" y="842"/>
                        <a:pt x="41050" y="47"/>
                        <a:pt x="35489" y="47"/>
                      </a:cubicBezTo>
                      <a:cubicBezTo>
                        <a:pt x="23143" y="47"/>
                        <a:pt x="14126" y="3971"/>
                        <a:pt x="8422" y="8171"/>
                      </a:cubicBezTo>
                      <a:cubicBezTo>
                        <a:pt x="5510" y="10316"/>
                        <a:pt x="3427" y="12559"/>
                        <a:pt x="2214" y="14430"/>
                      </a:cubicBezTo>
                      <a:lnTo>
                        <a:pt x="756" y="16672"/>
                      </a:lnTo>
                      <a:lnTo>
                        <a:pt x="4778" y="22148"/>
                      </a:lnTo>
                      <a:lnTo>
                        <a:pt x="7850" y="19888"/>
                      </a:lnTo>
                      <a:lnTo>
                        <a:pt x="5390" y="16535"/>
                      </a:lnTo>
                      <a:lnTo>
                        <a:pt x="5413" y="16501"/>
                      </a:lnTo>
                      <a:cubicBezTo>
                        <a:pt x="6133" y="15391"/>
                        <a:pt x="7352" y="13972"/>
                        <a:pt x="9103" y="12490"/>
                      </a:cubicBezTo>
                      <a:lnTo>
                        <a:pt x="11203" y="1570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33" name="Graphic 2">
                  <a:extLst>
                    <a:ext uri="{FF2B5EF4-FFF2-40B4-BE49-F238E27FC236}">
                      <a16:creationId xmlns:a16="http://schemas.microsoft.com/office/drawing/2014/main" id="{F4070425-8D9F-61CA-CEA7-0DEB6E3FD70A}"/>
                    </a:ext>
                  </a:extLst>
                </p:cNvPr>
                <p:cNvGrpSpPr/>
                <p:nvPr/>
              </p:nvGrpSpPr>
              <p:grpSpPr>
                <a:xfrm>
                  <a:off x="4330036" y="367171"/>
                  <a:ext cx="87729" cy="85818"/>
                  <a:chOff x="4330036" y="367171"/>
                  <a:chExt cx="87729" cy="85818"/>
                </a:xfrm>
              </p:grpSpPr>
              <p:sp>
                <p:nvSpPr>
                  <p:cNvPr id="334" name="Freeform: Shape 333">
                    <a:extLst>
                      <a:ext uri="{FF2B5EF4-FFF2-40B4-BE49-F238E27FC236}">
                        <a16:creationId xmlns:a16="http://schemas.microsoft.com/office/drawing/2014/main" id="{5F5BECC2-AAB6-A829-2E0E-764CF9AE9FB2}"/>
                      </a:ext>
                    </a:extLst>
                  </p:cNvPr>
                  <p:cNvSpPr/>
                  <p:nvPr/>
                </p:nvSpPr>
                <p:spPr>
                  <a:xfrm>
                    <a:off x="4339167" y="376709"/>
                    <a:ext cx="69467" cy="22112"/>
                  </a:xfrm>
                  <a:custGeom>
                    <a:avLst/>
                    <a:gdLst>
                      <a:gd name="connsiteX0" fmla="*/ 14389 w 69467"/>
                      <a:gd name="connsiteY0" fmla="*/ 13623 h 22112"/>
                      <a:gd name="connsiteX1" fmla="*/ 12164 w 69467"/>
                      <a:gd name="connsiteY1" fmla="*/ 10219 h 22112"/>
                      <a:gd name="connsiteX2" fmla="*/ 20030 w 69467"/>
                      <a:gd name="connsiteY2" fmla="*/ 6374 h 22112"/>
                      <a:gd name="connsiteX3" fmla="*/ 22456 w 69467"/>
                      <a:gd name="connsiteY3" fmla="*/ 10974 h 22112"/>
                      <a:gd name="connsiteX4" fmla="*/ 25832 w 69467"/>
                      <a:gd name="connsiteY4" fmla="*/ 9195 h 22112"/>
                      <a:gd name="connsiteX5" fmla="*/ 23755 w 69467"/>
                      <a:gd name="connsiteY5" fmla="*/ 5259 h 22112"/>
                      <a:gd name="connsiteX6" fmla="*/ 33584 w 69467"/>
                      <a:gd name="connsiteY6" fmla="*/ 3897 h 22112"/>
                      <a:gd name="connsiteX7" fmla="*/ 33584 w 69467"/>
                      <a:gd name="connsiteY7" fmla="*/ 8314 h 22112"/>
                      <a:gd name="connsiteX8" fmla="*/ 37400 w 69467"/>
                      <a:gd name="connsiteY8" fmla="*/ 8314 h 22112"/>
                      <a:gd name="connsiteX9" fmla="*/ 37400 w 69467"/>
                      <a:gd name="connsiteY9" fmla="*/ 3897 h 22112"/>
                      <a:gd name="connsiteX10" fmla="*/ 46932 w 69467"/>
                      <a:gd name="connsiteY10" fmla="*/ 5178 h 22112"/>
                      <a:gd name="connsiteX11" fmla="*/ 45107 w 69467"/>
                      <a:gd name="connsiteY11" fmla="*/ 9092 h 22112"/>
                      <a:gd name="connsiteX12" fmla="*/ 48562 w 69467"/>
                      <a:gd name="connsiteY12" fmla="*/ 10705 h 22112"/>
                      <a:gd name="connsiteX13" fmla="*/ 50633 w 69467"/>
                      <a:gd name="connsiteY13" fmla="*/ 6266 h 22112"/>
                      <a:gd name="connsiteX14" fmla="*/ 59164 w 69467"/>
                      <a:gd name="connsiteY14" fmla="*/ 10453 h 22112"/>
                      <a:gd name="connsiteX15" fmla="*/ 56704 w 69467"/>
                      <a:gd name="connsiteY15" fmla="*/ 13469 h 22112"/>
                      <a:gd name="connsiteX16" fmla="*/ 59662 w 69467"/>
                      <a:gd name="connsiteY16" fmla="*/ 15877 h 22112"/>
                      <a:gd name="connsiteX17" fmla="*/ 62190 w 69467"/>
                      <a:gd name="connsiteY17" fmla="*/ 12771 h 22112"/>
                      <a:gd name="connsiteX18" fmla="*/ 65566 w 69467"/>
                      <a:gd name="connsiteY18" fmla="*/ 16512 h 22112"/>
                      <a:gd name="connsiteX19" fmla="*/ 65589 w 69467"/>
                      <a:gd name="connsiteY19" fmla="*/ 16547 h 22112"/>
                      <a:gd name="connsiteX20" fmla="*/ 63129 w 69467"/>
                      <a:gd name="connsiteY20" fmla="*/ 19899 h 22112"/>
                      <a:gd name="connsiteX21" fmla="*/ 66201 w 69467"/>
                      <a:gd name="connsiteY21" fmla="*/ 22159 h 22112"/>
                      <a:gd name="connsiteX22" fmla="*/ 70223 w 69467"/>
                      <a:gd name="connsiteY22" fmla="*/ 16684 h 22112"/>
                      <a:gd name="connsiteX23" fmla="*/ 68764 w 69467"/>
                      <a:gd name="connsiteY23" fmla="*/ 14441 h 22112"/>
                      <a:gd name="connsiteX24" fmla="*/ 63083 w 69467"/>
                      <a:gd name="connsiteY24" fmla="*/ 8577 h 22112"/>
                      <a:gd name="connsiteX25" fmla="*/ 50164 w 69467"/>
                      <a:gd name="connsiteY25" fmla="*/ 2112 h 22112"/>
                      <a:gd name="connsiteX26" fmla="*/ 35489 w 69467"/>
                      <a:gd name="connsiteY26" fmla="*/ 47 h 22112"/>
                      <a:gd name="connsiteX27" fmla="*/ 8422 w 69467"/>
                      <a:gd name="connsiteY27" fmla="*/ 8171 h 22112"/>
                      <a:gd name="connsiteX28" fmla="*/ 2214 w 69467"/>
                      <a:gd name="connsiteY28" fmla="*/ 14430 h 22112"/>
                      <a:gd name="connsiteX29" fmla="*/ 756 w 69467"/>
                      <a:gd name="connsiteY29" fmla="*/ 16672 h 22112"/>
                      <a:gd name="connsiteX30" fmla="*/ 4778 w 69467"/>
                      <a:gd name="connsiteY30" fmla="*/ 22148 h 22112"/>
                      <a:gd name="connsiteX31" fmla="*/ 7850 w 69467"/>
                      <a:gd name="connsiteY31" fmla="*/ 19888 h 22112"/>
                      <a:gd name="connsiteX32" fmla="*/ 5390 w 69467"/>
                      <a:gd name="connsiteY32" fmla="*/ 16535 h 22112"/>
                      <a:gd name="connsiteX33" fmla="*/ 5413 w 69467"/>
                      <a:gd name="connsiteY33" fmla="*/ 16501 h 22112"/>
                      <a:gd name="connsiteX34" fmla="*/ 9103 w 69467"/>
                      <a:gd name="connsiteY34" fmla="*/ 12490 h 22112"/>
                      <a:gd name="connsiteX35" fmla="*/ 11203 w 69467"/>
                      <a:gd name="connsiteY35" fmla="*/ 15706 h 22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69467" h="22112">
                        <a:moveTo>
                          <a:pt x="14389" y="13623"/>
                        </a:moveTo>
                        <a:lnTo>
                          <a:pt x="12164" y="10219"/>
                        </a:lnTo>
                        <a:cubicBezTo>
                          <a:pt x="14321" y="8811"/>
                          <a:pt x="16941" y="7461"/>
                          <a:pt x="20030" y="6374"/>
                        </a:cubicBezTo>
                        <a:lnTo>
                          <a:pt x="22456" y="10974"/>
                        </a:lnTo>
                        <a:lnTo>
                          <a:pt x="25832" y="9195"/>
                        </a:lnTo>
                        <a:lnTo>
                          <a:pt x="23755" y="5259"/>
                        </a:lnTo>
                        <a:cubicBezTo>
                          <a:pt x="26690" y="4521"/>
                          <a:pt x="29963" y="4028"/>
                          <a:pt x="33584" y="3897"/>
                        </a:cubicBezTo>
                        <a:lnTo>
                          <a:pt x="33584" y="8314"/>
                        </a:lnTo>
                        <a:lnTo>
                          <a:pt x="37400" y="8314"/>
                        </a:lnTo>
                        <a:lnTo>
                          <a:pt x="37400" y="3897"/>
                        </a:lnTo>
                        <a:cubicBezTo>
                          <a:pt x="40613" y="4000"/>
                          <a:pt x="43806" y="4429"/>
                          <a:pt x="46932" y="5178"/>
                        </a:cubicBezTo>
                        <a:lnTo>
                          <a:pt x="45107" y="9092"/>
                        </a:lnTo>
                        <a:lnTo>
                          <a:pt x="48562" y="10705"/>
                        </a:lnTo>
                        <a:lnTo>
                          <a:pt x="50633" y="6266"/>
                        </a:lnTo>
                        <a:cubicBezTo>
                          <a:pt x="53646" y="7286"/>
                          <a:pt x="56514" y="8693"/>
                          <a:pt x="59164" y="10453"/>
                        </a:cubicBezTo>
                        <a:lnTo>
                          <a:pt x="56704" y="13469"/>
                        </a:lnTo>
                        <a:lnTo>
                          <a:pt x="59662" y="15877"/>
                        </a:lnTo>
                        <a:lnTo>
                          <a:pt x="62190" y="12771"/>
                        </a:lnTo>
                        <a:cubicBezTo>
                          <a:pt x="63775" y="14161"/>
                          <a:pt x="64891" y="15471"/>
                          <a:pt x="65566" y="16512"/>
                        </a:cubicBezTo>
                        <a:lnTo>
                          <a:pt x="65589" y="16547"/>
                        </a:lnTo>
                        <a:lnTo>
                          <a:pt x="63129" y="19899"/>
                        </a:lnTo>
                        <a:lnTo>
                          <a:pt x="66201" y="22159"/>
                        </a:lnTo>
                        <a:lnTo>
                          <a:pt x="70223" y="16684"/>
                        </a:lnTo>
                        <a:lnTo>
                          <a:pt x="68764" y="14441"/>
                        </a:lnTo>
                        <a:cubicBezTo>
                          <a:pt x="67620" y="12685"/>
                          <a:pt x="65715" y="10596"/>
                          <a:pt x="63083" y="8577"/>
                        </a:cubicBezTo>
                        <a:cubicBezTo>
                          <a:pt x="59896" y="6134"/>
                          <a:pt x="55594" y="3737"/>
                          <a:pt x="50164" y="2112"/>
                        </a:cubicBezTo>
                        <a:cubicBezTo>
                          <a:pt x="45942" y="842"/>
                          <a:pt x="41050" y="47"/>
                          <a:pt x="35489" y="47"/>
                        </a:cubicBezTo>
                        <a:cubicBezTo>
                          <a:pt x="23143" y="47"/>
                          <a:pt x="14126" y="3971"/>
                          <a:pt x="8422" y="8171"/>
                        </a:cubicBezTo>
                        <a:cubicBezTo>
                          <a:pt x="5510" y="10316"/>
                          <a:pt x="3427" y="12559"/>
                          <a:pt x="2214" y="14430"/>
                        </a:cubicBezTo>
                        <a:lnTo>
                          <a:pt x="756" y="16672"/>
                        </a:lnTo>
                        <a:lnTo>
                          <a:pt x="4778" y="22148"/>
                        </a:lnTo>
                        <a:lnTo>
                          <a:pt x="7850" y="19888"/>
                        </a:lnTo>
                        <a:lnTo>
                          <a:pt x="5390" y="16535"/>
                        </a:lnTo>
                        <a:lnTo>
                          <a:pt x="5413" y="16501"/>
                        </a:lnTo>
                        <a:cubicBezTo>
                          <a:pt x="6133" y="15391"/>
                          <a:pt x="7352" y="13972"/>
                          <a:pt x="9103" y="12490"/>
                        </a:cubicBezTo>
                        <a:lnTo>
                          <a:pt x="11203" y="15706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35" name="Freeform: Shape 334">
                    <a:extLst>
                      <a:ext uri="{FF2B5EF4-FFF2-40B4-BE49-F238E27FC236}">
                        <a16:creationId xmlns:a16="http://schemas.microsoft.com/office/drawing/2014/main" id="{81941DCE-5FA9-E56D-274C-B5A46FB0CF89}"/>
                      </a:ext>
                    </a:extLst>
                  </p:cNvPr>
                  <p:cNvSpPr/>
                  <p:nvPr/>
                </p:nvSpPr>
                <p:spPr>
                  <a:xfrm>
                    <a:off x="4331947" y="449174"/>
                    <a:ext cx="83907" cy="3816"/>
                  </a:xfrm>
                  <a:custGeom>
                    <a:avLst/>
                    <a:gdLst>
                      <a:gd name="connsiteX0" fmla="*/ 756 w 83907"/>
                      <a:gd name="connsiteY0" fmla="*/ 3863 h 3816"/>
                      <a:gd name="connsiteX1" fmla="*/ 10293 w 83907"/>
                      <a:gd name="connsiteY1" fmla="*/ 3863 h 3816"/>
                      <a:gd name="connsiteX2" fmla="*/ 10293 w 83907"/>
                      <a:gd name="connsiteY2" fmla="*/ 47 h 3816"/>
                      <a:gd name="connsiteX3" fmla="*/ 756 w 83907"/>
                      <a:gd name="connsiteY3" fmla="*/ 47 h 3816"/>
                      <a:gd name="connsiteX4" fmla="*/ 84663 w 83907"/>
                      <a:gd name="connsiteY4" fmla="*/ 3863 h 3816"/>
                      <a:gd name="connsiteX5" fmla="*/ 75126 w 83907"/>
                      <a:gd name="connsiteY5" fmla="*/ 3863 h 3816"/>
                      <a:gd name="connsiteX6" fmla="*/ 75126 w 83907"/>
                      <a:gd name="connsiteY6" fmla="*/ 47 h 3816"/>
                      <a:gd name="connsiteX7" fmla="*/ 84663 w 83907"/>
                      <a:gd name="connsiteY7" fmla="*/ 47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3907" h="3816">
                        <a:moveTo>
                          <a:pt x="756" y="3863"/>
                        </a:moveTo>
                        <a:lnTo>
                          <a:pt x="10293" y="3863"/>
                        </a:lnTo>
                        <a:lnTo>
                          <a:pt x="10293" y="47"/>
                        </a:lnTo>
                        <a:lnTo>
                          <a:pt x="756" y="47"/>
                        </a:lnTo>
                        <a:close/>
                        <a:moveTo>
                          <a:pt x="84663" y="3863"/>
                        </a:moveTo>
                        <a:lnTo>
                          <a:pt x="75126" y="3863"/>
                        </a:lnTo>
                        <a:lnTo>
                          <a:pt x="75126" y="47"/>
                        </a:lnTo>
                        <a:lnTo>
                          <a:pt x="84663" y="47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36" name="Freeform: Shape 335">
                    <a:extLst>
                      <a:ext uri="{FF2B5EF4-FFF2-40B4-BE49-F238E27FC236}">
                        <a16:creationId xmlns:a16="http://schemas.microsoft.com/office/drawing/2014/main" id="{0C82A0AB-4D1C-0962-757F-0E540068B3F6}"/>
                      </a:ext>
                    </a:extLst>
                  </p:cNvPr>
                  <p:cNvSpPr/>
                  <p:nvPr/>
                </p:nvSpPr>
                <p:spPr>
                  <a:xfrm>
                    <a:off x="4330036" y="367171"/>
                    <a:ext cx="87729" cy="57212"/>
                  </a:xfrm>
                  <a:custGeom>
                    <a:avLst/>
                    <a:gdLst>
                      <a:gd name="connsiteX0" fmla="*/ 88485 w 87729"/>
                      <a:gd name="connsiteY0" fmla="*/ 47 h 57212"/>
                      <a:gd name="connsiteX1" fmla="*/ 756 w 87729"/>
                      <a:gd name="connsiteY1" fmla="*/ 47 h 57212"/>
                      <a:gd name="connsiteX2" fmla="*/ 756 w 87729"/>
                      <a:gd name="connsiteY2" fmla="*/ 57259 h 57212"/>
                      <a:gd name="connsiteX3" fmla="*/ 88480 w 87729"/>
                      <a:gd name="connsiteY3" fmla="*/ 57259 h 57212"/>
                      <a:gd name="connsiteX4" fmla="*/ 84669 w 87729"/>
                      <a:gd name="connsiteY4" fmla="*/ 3863 h 57212"/>
                      <a:gd name="connsiteX5" fmla="*/ 4572 w 87729"/>
                      <a:gd name="connsiteY5" fmla="*/ 3863 h 57212"/>
                      <a:gd name="connsiteX6" fmla="*/ 4572 w 87729"/>
                      <a:gd name="connsiteY6" fmla="*/ 53449 h 57212"/>
                      <a:gd name="connsiteX7" fmla="*/ 42887 w 87729"/>
                      <a:gd name="connsiteY7" fmla="*/ 53449 h 57212"/>
                      <a:gd name="connsiteX8" fmla="*/ 47527 w 87729"/>
                      <a:gd name="connsiteY8" fmla="*/ 53449 h 57212"/>
                      <a:gd name="connsiteX9" fmla="*/ 84669 w 87729"/>
                      <a:gd name="connsiteY9" fmla="*/ 53449 h 57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729" h="57212">
                        <a:moveTo>
                          <a:pt x="88485" y="47"/>
                        </a:moveTo>
                        <a:lnTo>
                          <a:pt x="756" y="47"/>
                        </a:lnTo>
                        <a:lnTo>
                          <a:pt x="756" y="57259"/>
                        </a:lnTo>
                        <a:lnTo>
                          <a:pt x="88480" y="57259"/>
                        </a:lnTo>
                        <a:close/>
                        <a:moveTo>
                          <a:pt x="84669" y="3863"/>
                        </a:moveTo>
                        <a:lnTo>
                          <a:pt x="4572" y="3863"/>
                        </a:lnTo>
                        <a:lnTo>
                          <a:pt x="4572" y="53449"/>
                        </a:lnTo>
                        <a:lnTo>
                          <a:pt x="42887" y="53449"/>
                        </a:lnTo>
                        <a:lnTo>
                          <a:pt x="47527" y="53449"/>
                        </a:lnTo>
                        <a:lnTo>
                          <a:pt x="84669" y="53449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8CBB642C-77F8-055B-6079-EE7583AEBD16}"/>
                    </a:ext>
                  </a:extLst>
                </p:cNvPr>
                <p:cNvSpPr/>
                <p:nvPr/>
              </p:nvSpPr>
              <p:spPr>
                <a:xfrm>
                  <a:off x="4356845" y="393746"/>
                  <a:ext cx="20174" cy="30586"/>
                </a:xfrm>
                <a:custGeom>
                  <a:avLst/>
                  <a:gdLst>
                    <a:gd name="connsiteX0" fmla="*/ 2805 w 20174"/>
                    <a:gd name="connsiteY0" fmla="*/ 287 h 30586"/>
                    <a:gd name="connsiteX1" fmla="*/ 997 w 20174"/>
                    <a:gd name="connsiteY1" fmla="*/ 1895 h 30586"/>
                    <a:gd name="connsiteX2" fmla="*/ 1025 w 20174"/>
                    <a:gd name="connsiteY2" fmla="*/ 4109 h 30586"/>
                    <a:gd name="connsiteX3" fmla="*/ 14699 w 20174"/>
                    <a:gd name="connsiteY3" fmla="*/ 30633 h 30586"/>
                    <a:gd name="connsiteX4" fmla="*/ 20930 w 20174"/>
                    <a:gd name="connsiteY4" fmla="*/ 28287 h 30586"/>
                    <a:gd name="connsiteX5" fmla="*/ 7244 w 20174"/>
                    <a:gd name="connsiteY5" fmla="*/ 1746 h 30586"/>
                    <a:gd name="connsiteX6" fmla="*/ 5385 w 20174"/>
                    <a:gd name="connsiteY6" fmla="*/ 235 h 30586"/>
                    <a:gd name="connsiteX7" fmla="*/ 2799 w 20174"/>
                    <a:gd name="connsiteY7" fmla="*/ 293 h 30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74" h="30586">
                      <a:moveTo>
                        <a:pt x="2805" y="287"/>
                      </a:moveTo>
                      <a:cubicBezTo>
                        <a:pt x="1981" y="602"/>
                        <a:pt x="1329" y="1174"/>
                        <a:pt x="997" y="1895"/>
                      </a:cubicBezTo>
                      <a:cubicBezTo>
                        <a:pt x="665" y="2616"/>
                        <a:pt x="676" y="3405"/>
                        <a:pt x="1025" y="4109"/>
                      </a:cubicBezTo>
                      <a:lnTo>
                        <a:pt x="14699" y="30633"/>
                      </a:lnTo>
                      <a:lnTo>
                        <a:pt x="20930" y="28287"/>
                      </a:lnTo>
                      <a:lnTo>
                        <a:pt x="7244" y="1746"/>
                      </a:lnTo>
                      <a:cubicBezTo>
                        <a:pt x="6884" y="1048"/>
                        <a:pt x="6220" y="504"/>
                        <a:pt x="5385" y="235"/>
                      </a:cubicBezTo>
                      <a:cubicBezTo>
                        <a:pt x="4550" y="-33"/>
                        <a:pt x="3623" y="-16"/>
                        <a:pt x="2799" y="293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38" name="Freeform: Shape 337">
                  <a:extLst>
                    <a:ext uri="{FF2B5EF4-FFF2-40B4-BE49-F238E27FC236}">
                      <a16:creationId xmlns:a16="http://schemas.microsoft.com/office/drawing/2014/main" id="{C7428AF6-86E0-63BC-7FC3-227B8C7ACF63}"/>
                    </a:ext>
                  </a:extLst>
                </p:cNvPr>
                <p:cNvSpPr/>
                <p:nvPr/>
              </p:nvSpPr>
              <p:spPr>
                <a:xfrm>
                  <a:off x="4366348" y="418481"/>
                  <a:ext cx="18327" cy="18327"/>
                </a:xfrm>
                <a:custGeom>
                  <a:avLst/>
                  <a:gdLst>
                    <a:gd name="connsiteX0" fmla="*/ 19076 w 18327"/>
                    <a:gd name="connsiteY0" fmla="*/ 8861 h 18327"/>
                    <a:gd name="connsiteX1" fmla="*/ 9570 w 18327"/>
                    <a:gd name="connsiteY1" fmla="*/ 53 h 18327"/>
                    <a:gd name="connsiteX2" fmla="*/ 762 w 18327"/>
                    <a:gd name="connsiteY2" fmla="*/ 9559 h 18327"/>
                    <a:gd name="connsiteX3" fmla="*/ 10268 w 18327"/>
                    <a:gd name="connsiteY3" fmla="*/ 18367 h 18327"/>
                    <a:gd name="connsiteX4" fmla="*/ 19076 w 18327"/>
                    <a:gd name="connsiteY4" fmla="*/ 8861 h 18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7" h="18327">
                      <a:moveTo>
                        <a:pt x="19076" y="8861"/>
                      </a:moveTo>
                      <a:cubicBezTo>
                        <a:pt x="18883" y="3804"/>
                        <a:pt x="14627" y="-140"/>
                        <a:pt x="9570" y="53"/>
                      </a:cubicBezTo>
                      <a:cubicBezTo>
                        <a:pt x="4513" y="246"/>
                        <a:pt x="570" y="4502"/>
                        <a:pt x="762" y="9559"/>
                      </a:cubicBezTo>
                      <a:cubicBezTo>
                        <a:pt x="955" y="14616"/>
                        <a:pt x="5211" y="18560"/>
                        <a:pt x="10268" y="18367"/>
                      </a:cubicBezTo>
                      <a:cubicBezTo>
                        <a:pt x="15325" y="18174"/>
                        <a:pt x="19269" y="13918"/>
                        <a:pt x="19076" y="8861"/>
                      </a:cubicBezTo>
                      <a:close/>
                    </a:path>
                  </a:pathLst>
                </a:custGeom>
                <a:solidFill>
                  <a:srgbClr val="76767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339" name="Picture 338">
                <a:extLst>
                  <a:ext uri="{FF2B5EF4-FFF2-40B4-BE49-F238E27FC236}">
                    <a16:creationId xmlns:a16="http://schemas.microsoft.com/office/drawing/2014/main" id="{D697EFD7-E240-92E4-117A-EC1E8D746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45295" y="619862"/>
                <a:ext cx="171637" cy="97261"/>
              </a:xfrm>
              <a:custGeom>
                <a:avLst/>
                <a:gdLst>
                  <a:gd name="connsiteX0" fmla="*/ -1 w 171637"/>
                  <a:gd name="connsiteY0" fmla="*/ -1 h 97261"/>
                  <a:gd name="connsiteX1" fmla="*/ 171637 w 171637"/>
                  <a:gd name="connsiteY1" fmla="*/ -1 h 97261"/>
                  <a:gd name="connsiteX2" fmla="*/ 171637 w 171637"/>
                  <a:gd name="connsiteY2" fmla="*/ 97261 h 97261"/>
                  <a:gd name="connsiteX3" fmla="*/ -1 w 171637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637" h="97261">
                    <a:moveTo>
                      <a:pt x="-1" y="-1"/>
                    </a:moveTo>
                    <a:lnTo>
                      <a:pt x="171637" y="-1"/>
                    </a:lnTo>
                    <a:lnTo>
                      <a:pt x="171637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340" name="Graphic 2">
              <a:extLst>
                <a:ext uri="{FF2B5EF4-FFF2-40B4-BE49-F238E27FC236}">
                  <a16:creationId xmlns:a16="http://schemas.microsoft.com/office/drawing/2014/main" id="{08EDBB69-448F-C6C4-54BA-E49C0C884DAF}"/>
                </a:ext>
              </a:extLst>
            </p:cNvPr>
            <p:cNvGrpSpPr/>
            <p:nvPr/>
          </p:nvGrpSpPr>
          <p:grpSpPr>
            <a:xfrm>
              <a:off x="4059232" y="348102"/>
              <a:ext cx="203103" cy="369021"/>
              <a:chOff x="4059232" y="348102"/>
              <a:chExt cx="203103" cy="369021"/>
            </a:xfrm>
          </p:grpSpPr>
          <p:grpSp>
            <p:nvGrpSpPr>
              <p:cNvPr id="341" name="Graphic 2">
                <a:extLst>
                  <a:ext uri="{FF2B5EF4-FFF2-40B4-BE49-F238E27FC236}">
                    <a16:creationId xmlns:a16="http://schemas.microsoft.com/office/drawing/2014/main" id="{555FCEF5-A2EE-D3DF-8D58-408CADE3D2E7}"/>
                  </a:ext>
                </a:extLst>
              </p:cNvPr>
              <p:cNvGrpSpPr/>
              <p:nvPr/>
            </p:nvGrpSpPr>
            <p:grpSpPr>
              <a:xfrm>
                <a:off x="4059232" y="348102"/>
                <a:ext cx="102982" cy="102982"/>
                <a:chOff x="4059232" y="348102"/>
                <a:chExt cx="102982" cy="102982"/>
              </a:xfrm>
            </p:grpSpPr>
            <p:sp>
              <p:nvSpPr>
                <p:cNvPr id="342" name="Freeform: Shape 341">
                  <a:extLst>
                    <a:ext uri="{FF2B5EF4-FFF2-40B4-BE49-F238E27FC236}">
                      <a16:creationId xmlns:a16="http://schemas.microsoft.com/office/drawing/2014/main" id="{EFBD6445-F085-FE0E-EE5C-E08ADC1554E5}"/>
                    </a:ext>
                  </a:extLst>
                </p:cNvPr>
                <p:cNvSpPr/>
                <p:nvPr/>
              </p:nvSpPr>
              <p:spPr>
                <a:xfrm>
                  <a:off x="4075989" y="365266"/>
                  <a:ext cx="69467" cy="22112"/>
                </a:xfrm>
                <a:custGeom>
                  <a:avLst/>
                  <a:gdLst>
                    <a:gd name="connsiteX0" fmla="*/ 14343 w 69467"/>
                    <a:gd name="connsiteY0" fmla="*/ 13621 h 22112"/>
                    <a:gd name="connsiteX1" fmla="*/ 12118 w 69467"/>
                    <a:gd name="connsiteY1" fmla="*/ 10217 h 22112"/>
                    <a:gd name="connsiteX2" fmla="*/ 19984 w 69467"/>
                    <a:gd name="connsiteY2" fmla="*/ 6372 h 22112"/>
                    <a:gd name="connsiteX3" fmla="*/ 22410 w 69467"/>
                    <a:gd name="connsiteY3" fmla="*/ 10972 h 22112"/>
                    <a:gd name="connsiteX4" fmla="*/ 25786 w 69467"/>
                    <a:gd name="connsiteY4" fmla="*/ 9193 h 22112"/>
                    <a:gd name="connsiteX5" fmla="*/ 23709 w 69467"/>
                    <a:gd name="connsiteY5" fmla="*/ 5257 h 22112"/>
                    <a:gd name="connsiteX6" fmla="*/ 33538 w 69467"/>
                    <a:gd name="connsiteY6" fmla="*/ 3895 h 22112"/>
                    <a:gd name="connsiteX7" fmla="*/ 33538 w 69467"/>
                    <a:gd name="connsiteY7" fmla="*/ 8312 h 22112"/>
                    <a:gd name="connsiteX8" fmla="*/ 37354 w 69467"/>
                    <a:gd name="connsiteY8" fmla="*/ 8312 h 22112"/>
                    <a:gd name="connsiteX9" fmla="*/ 37354 w 69467"/>
                    <a:gd name="connsiteY9" fmla="*/ 3895 h 22112"/>
                    <a:gd name="connsiteX10" fmla="*/ 46886 w 69467"/>
                    <a:gd name="connsiteY10" fmla="*/ 5176 h 22112"/>
                    <a:gd name="connsiteX11" fmla="*/ 45061 w 69467"/>
                    <a:gd name="connsiteY11" fmla="*/ 9090 h 22112"/>
                    <a:gd name="connsiteX12" fmla="*/ 48516 w 69467"/>
                    <a:gd name="connsiteY12" fmla="*/ 10703 h 22112"/>
                    <a:gd name="connsiteX13" fmla="*/ 50587 w 69467"/>
                    <a:gd name="connsiteY13" fmla="*/ 6264 h 22112"/>
                    <a:gd name="connsiteX14" fmla="*/ 59118 w 69467"/>
                    <a:gd name="connsiteY14" fmla="*/ 10451 h 22112"/>
                    <a:gd name="connsiteX15" fmla="*/ 56658 w 69467"/>
                    <a:gd name="connsiteY15" fmla="*/ 13467 h 22112"/>
                    <a:gd name="connsiteX16" fmla="*/ 59616 w 69467"/>
                    <a:gd name="connsiteY16" fmla="*/ 15875 h 22112"/>
                    <a:gd name="connsiteX17" fmla="*/ 62144 w 69467"/>
                    <a:gd name="connsiteY17" fmla="*/ 12769 h 22112"/>
                    <a:gd name="connsiteX18" fmla="*/ 65520 w 69467"/>
                    <a:gd name="connsiteY18" fmla="*/ 16510 h 22112"/>
                    <a:gd name="connsiteX19" fmla="*/ 65543 w 69467"/>
                    <a:gd name="connsiteY19" fmla="*/ 16545 h 22112"/>
                    <a:gd name="connsiteX20" fmla="*/ 63083 w 69467"/>
                    <a:gd name="connsiteY20" fmla="*/ 19897 h 22112"/>
                    <a:gd name="connsiteX21" fmla="*/ 66155 w 69467"/>
                    <a:gd name="connsiteY21" fmla="*/ 22157 h 22112"/>
                    <a:gd name="connsiteX22" fmla="*/ 70177 w 69467"/>
                    <a:gd name="connsiteY22" fmla="*/ 16682 h 22112"/>
                    <a:gd name="connsiteX23" fmla="*/ 68718 w 69467"/>
                    <a:gd name="connsiteY23" fmla="*/ 14439 h 22112"/>
                    <a:gd name="connsiteX24" fmla="*/ 63037 w 69467"/>
                    <a:gd name="connsiteY24" fmla="*/ 8575 h 22112"/>
                    <a:gd name="connsiteX25" fmla="*/ 50118 w 69467"/>
                    <a:gd name="connsiteY25" fmla="*/ 2110 h 22112"/>
                    <a:gd name="connsiteX26" fmla="*/ 35443 w 69467"/>
                    <a:gd name="connsiteY26" fmla="*/ 45 h 22112"/>
                    <a:gd name="connsiteX27" fmla="*/ 8376 w 69467"/>
                    <a:gd name="connsiteY27" fmla="*/ 8169 h 22112"/>
                    <a:gd name="connsiteX28" fmla="*/ 2168 w 69467"/>
                    <a:gd name="connsiteY28" fmla="*/ 14428 h 22112"/>
                    <a:gd name="connsiteX29" fmla="*/ 710 w 69467"/>
                    <a:gd name="connsiteY29" fmla="*/ 16670 h 22112"/>
                    <a:gd name="connsiteX30" fmla="*/ 4732 w 69467"/>
                    <a:gd name="connsiteY30" fmla="*/ 22146 h 22112"/>
                    <a:gd name="connsiteX31" fmla="*/ 7804 w 69467"/>
                    <a:gd name="connsiteY31" fmla="*/ 19886 h 22112"/>
                    <a:gd name="connsiteX32" fmla="*/ 5344 w 69467"/>
                    <a:gd name="connsiteY32" fmla="*/ 16533 h 22112"/>
                    <a:gd name="connsiteX33" fmla="*/ 5367 w 69467"/>
                    <a:gd name="connsiteY33" fmla="*/ 16499 h 22112"/>
                    <a:gd name="connsiteX34" fmla="*/ 9057 w 69467"/>
                    <a:gd name="connsiteY34" fmla="*/ 12488 h 22112"/>
                    <a:gd name="connsiteX35" fmla="*/ 11157 w 69467"/>
                    <a:gd name="connsiteY35" fmla="*/ 15704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4343" y="13621"/>
                      </a:moveTo>
                      <a:lnTo>
                        <a:pt x="12118" y="10217"/>
                      </a:lnTo>
                      <a:cubicBezTo>
                        <a:pt x="14275" y="8809"/>
                        <a:pt x="16895" y="7459"/>
                        <a:pt x="19984" y="6372"/>
                      </a:cubicBezTo>
                      <a:lnTo>
                        <a:pt x="22410" y="10972"/>
                      </a:lnTo>
                      <a:lnTo>
                        <a:pt x="25786" y="9193"/>
                      </a:lnTo>
                      <a:lnTo>
                        <a:pt x="23709" y="5257"/>
                      </a:lnTo>
                      <a:cubicBezTo>
                        <a:pt x="26644" y="4519"/>
                        <a:pt x="29917" y="4026"/>
                        <a:pt x="33538" y="3895"/>
                      </a:cubicBezTo>
                      <a:lnTo>
                        <a:pt x="33538" y="8312"/>
                      </a:lnTo>
                      <a:lnTo>
                        <a:pt x="37354" y="8312"/>
                      </a:lnTo>
                      <a:lnTo>
                        <a:pt x="37354" y="3895"/>
                      </a:lnTo>
                      <a:cubicBezTo>
                        <a:pt x="40567" y="3998"/>
                        <a:pt x="43760" y="4427"/>
                        <a:pt x="46886" y="5176"/>
                      </a:cubicBezTo>
                      <a:lnTo>
                        <a:pt x="45061" y="9090"/>
                      </a:lnTo>
                      <a:lnTo>
                        <a:pt x="48516" y="10703"/>
                      </a:lnTo>
                      <a:lnTo>
                        <a:pt x="50587" y="6264"/>
                      </a:lnTo>
                      <a:cubicBezTo>
                        <a:pt x="53600" y="7284"/>
                        <a:pt x="56468" y="8691"/>
                        <a:pt x="59118" y="10451"/>
                      </a:cubicBezTo>
                      <a:lnTo>
                        <a:pt x="56658" y="13467"/>
                      </a:lnTo>
                      <a:lnTo>
                        <a:pt x="59616" y="15875"/>
                      </a:lnTo>
                      <a:lnTo>
                        <a:pt x="62144" y="12769"/>
                      </a:lnTo>
                      <a:cubicBezTo>
                        <a:pt x="63729" y="14159"/>
                        <a:pt x="64845" y="15469"/>
                        <a:pt x="65520" y="16510"/>
                      </a:cubicBezTo>
                      <a:lnTo>
                        <a:pt x="65543" y="16545"/>
                      </a:lnTo>
                      <a:lnTo>
                        <a:pt x="63083" y="19897"/>
                      </a:lnTo>
                      <a:lnTo>
                        <a:pt x="66155" y="22157"/>
                      </a:lnTo>
                      <a:lnTo>
                        <a:pt x="70177" y="16682"/>
                      </a:lnTo>
                      <a:lnTo>
                        <a:pt x="68718" y="14439"/>
                      </a:lnTo>
                      <a:cubicBezTo>
                        <a:pt x="67574" y="12683"/>
                        <a:pt x="65669" y="10594"/>
                        <a:pt x="63037" y="8575"/>
                      </a:cubicBezTo>
                      <a:cubicBezTo>
                        <a:pt x="59850" y="6132"/>
                        <a:pt x="55548" y="3735"/>
                        <a:pt x="50118" y="2110"/>
                      </a:cubicBezTo>
                      <a:cubicBezTo>
                        <a:pt x="45896" y="840"/>
                        <a:pt x="41004" y="45"/>
                        <a:pt x="35443" y="45"/>
                      </a:cubicBezTo>
                      <a:cubicBezTo>
                        <a:pt x="23097" y="45"/>
                        <a:pt x="14080" y="3969"/>
                        <a:pt x="8376" y="8169"/>
                      </a:cubicBezTo>
                      <a:cubicBezTo>
                        <a:pt x="5464" y="10314"/>
                        <a:pt x="3381" y="12557"/>
                        <a:pt x="2168" y="14428"/>
                      </a:cubicBezTo>
                      <a:lnTo>
                        <a:pt x="710" y="16670"/>
                      </a:lnTo>
                      <a:lnTo>
                        <a:pt x="4732" y="22146"/>
                      </a:lnTo>
                      <a:lnTo>
                        <a:pt x="7804" y="19886"/>
                      </a:lnTo>
                      <a:lnTo>
                        <a:pt x="5344" y="16533"/>
                      </a:lnTo>
                      <a:lnTo>
                        <a:pt x="5367" y="16499"/>
                      </a:lnTo>
                      <a:cubicBezTo>
                        <a:pt x="6087" y="15389"/>
                        <a:pt x="7306" y="13970"/>
                        <a:pt x="9057" y="12488"/>
                      </a:cubicBezTo>
                      <a:lnTo>
                        <a:pt x="11157" y="15704"/>
                      </a:lnTo>
                      <a:close/>
                    </a:path>
                  </a:pathLst>
                </a:custGeom>
                <a:gradFill>
                  <a:gsLst>
                    <a:gs pos="9000">
                      <a:srgbClr val="32BEDD"/>
                    </a:gs>
                    <a:gs pos="100000">
                      <a:srgbClr val="50E6FF"/>
                    </a:gs>
                  </a:gsLst>
                  <a:lin ang="162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43" name="Graphic 2">
                  <a:extLst>
                    <a:ext uri="{FF2B5EF4-FFF2-40B4-BE49-F238E27FC236}">
                      <a16:creationId xmlns:a16="http://schemas.microsoft.com/office/drawing/2014/main" id="{5A0B8D87-4649-3C00-BC0A-457F3D7FC9D8}"/>
                    </a:ext>
                  </a:extLst>
                </p:cNvPr>
                <p:cNvGrpSpPr/>
                <p:nvPr/>
              </p:nvGrpSpPr>
              <p:grpSpPr>
                <a:xfrm>
                  <a:off x="4059232" y="348102"/>
                  <a:ext cx="102982" cy="102982"/>
                  <a:chOff x="4059232" y="348102"/>
                  <a:chExt cx="102982" cy="102982"/>
                </a:xfrm>
              </p:grpSpPr>
              <p:sp>
                <p:nvSpPr>
                  <p:cNvPr id="344" name="Freeform: Shape 343">
                    <a:extLst>
                      <a:ext uri="{FF2B5EF4-FFF2-40B4-BE49-F238E27FC236}">
                        <a16:creationId xmlns:a16="http://schemas.microsoft.com/office/drawing/2014/main" id="{725F61A5-7BA9-33A9-DD28-0D7498855317}"/>
                      </a:ext>
                    </a:extLst>
                  </p:cNvPr>
                  <p:cNvSpPr/>
                  <p:nvPr/>
                </p:nvSpPr>
                <p:spPr>
                  <a:xfrm>
                    <a:off x="4070674" y="359545"/>
                    <a:ext cx="80097" cy="49586"/>
                  </a:xfrm>
                  <a:custGeom>
                    <a:avLst/>
                    <a:gdLst>
                      <a:gd name="connsiteX0" fmla="*/ 710 w 80097"/>
                      <a:gd name="connsiteY0" fmla="*/ 45 h 49586"/>
                      <a:gd name="connsiteX1" fmla="*/ 80807 w 80097"/>
                      <a:gd name="connsiteY1" fmla="*/ 45 h 49586"/>
                      <a:gd name="connsiteX2" fmla="*/ 80807 w 80097"/>
                      <a:gd name="connsiteY2" fmla="*/ 49631 h 49586"/>
                      <a:gd name="connsiteX3" fmla="*/ 43665 w 80097"/>
                      <a:gd name="connsiteY3" fmla="*/ 49631 h 49586"/>
                      <a:gd name="connsiteX4" fmla="*/ 27067 w 80097"/>
                      <a:gd name="connsiteY4" fmla="*/ 25659 h 49586"/>
                      <a:gd name="connsiteX5" fmla="*/ 23932 w 80097"/>
                      <a:gd name="connsiteY5" fmla="*/ 27827 h 49586"/>
                      <a:gd name="connsiteX6" fmla="*/ 39025 w 80097"/>
                      <a:gd name="connsiteY6" fmla="*/ 49625 h 49586"/>
                      <a:gd name="connsiteX7" fmla="*/ 710 w 80097"/>
                      <a:gd name="connsiteY7" fmla="*/ 49625 h 49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0097" h="49586">
                        <a:moveTo>
                          <a:pt x="710" y="45"/>
                        </a:moveTo>
                        <a:lnTo>
                          <a:pt x="80807" y="45"/>
                        </a:lnTo>
                        <a:lnTo>
                          <a:pt x="80807" y="49631"/>
                        </a:lnTo>
                        <a:lnTo>
                          <a:pt x="43665" y="49631"/>
                        </a:lnTo>
                        <a:lnTo>
                          <a:pt x="27067" y="25659"/>
                        </a:lnTo>
                        <a:lnTo>
                          <a:pt x="23932" y="27827"/>
                        </a:lnTo>
                        <a:lnTo>
                          <a:pt x="39025" y="49625"/>
                        </a:lnTo>
                        <a:lnTo>
                          <a:pt x="710" y="49625"/>
                        </a:lnTo>
                        <a:close/>
                      </a:path>
                    </a:pathLst>
                  </a:custGeom>
                  <a:gradFill>
                    <a:gsLst>
                      <a:gs pos="9000">
                        <a:srgbClr val="32BEDD"/>
                      </a:gs>
                      <a:gs pos="100000">
                        <a:srgbClr val="50E6FF"/>
                      </a:gs>
                    </a:gsLst>
                    <a:lin ang="16200000" scaled="1"/>
                  </a:gra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45" name="Freeform: Shape 344">
                    <a:extLst>
                      <a:ext uri="{FF2B5EF4-FFF2-40B4-BE49-F238E27FC236}">
                        <a16:creationId xmlns:a16="http://schemas.microsoft.com/office/drawing/2014/main" id="{4CF5D351-3F9E-4909-B792-11E421FDE80A}"/>
                      </a:ext>
                    </a:extLst>
                  </p:cNvPr>
                  <p:cNvSpPr/>
                  <p:nvPr/>
                </p:nvSpPr>
                <p:spPr>
                  <a:xfrm>
                    <a:off x="4059232" y="348102"/>
                    <a:ext cx="102982" cy="102982"/>
                  </a:xfrm>
                  <a:custGeom>
                    <a:avLst/>
                    <a:gdLst>
                      <a:gd name="connsiteX0" fmla="*/ 12152 w 102982"/>
                      <a:gd name="connsiteY0" fmla="*/ 45 h 102982"/>
                      <a:gd name="connsiteX1" fmla="*/ 710 w 102982"/>
                      <a:gd name="connsiteY1" fmla="*/ 11487 h 102982"/>
                      <a:gd name="connsiteX2" fmla="*/ 710 w 102982"/>
                      <a:gd name="connsiteY2" fmla="*/ 91585 h 102982"/>
                      <a:gd name="connsiteX3" fmla="*/ 12152 w 102982"/>
                      <a:gd name="connsiteY3" fmla="*/ 103027 h 102982"/>
                      <a:gd name="connsiteX4" fmla="*/ 92250 w 102982"/>
                      <a:gd name="connsiteY4" fmla="*/ 103027 h 102982"/>
                      <a:gd name="connsiteX5" fmla="*/ 103692 w 102982"/>
                      <a:gd name="connsiteY5" fmla="*/ 91585 h 102982"/>
                      <a:gd name="connsiteX6" fmla="*/ 103692 w 102982"/>
                      <a:gd name="connsiteY6" fmla="*/ 11487 h 102982"/>
                      <a:gd name="connsiteX7" fmla="*/ 92250 w 102982"/>
                      <a:gd name="connsiteY7" fmla="*/ 45 h 102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982" h="102982">
                        <a:moveTo>
                          <a:pt x="12152" y="45"/>
                        </a:moveTo>
                        <a:cubicBezTo>
                          <a:pt x="5832" y="45"/>
                          <a:pt x="710" y="5167"/>
                          <a:pt x="710" y="11487"/>
                        </a:cubicBezTo>
                        <a:lnTo>
                          <a:pt x="710" y="91585"/>
                        </a:lnTo>
                        <a:cubicBezTo>
                          <a:pt x="710" y="97904"/>
                          <a:pt x="5832" y="103027"/>
                          <a:pt x="12152" y="103027"/>
                        </a:cubicBezTo>
                        <a:lnTo>
                          <a:pt x="92250" y="103027"/>
                        </a:lnTo>
                        <a:cubicBezTo>
                          <a:pt x="98569" y="103027"/>
                          <a:pt x="103692" y="97904"/>
                          <a:pt x="103692" y="91585"/>
                        </a:cubicBezTo>
                        <a:lnTo>
                          <a:pt x="103692" y="11487"/>
                        </a:lnTo>
                        <a:cubicBezTo>
                          <a:pt x="103692" y="5167"/>
                          <a:pt x="98569" y="45"/>
                          <a:pt x="92250" y="45"/>
                        </a:cubicBezTo>
                        <a:close/>
                      </a:path>
                    </a:pathLst>
                  </a:custGeom>
                  <a:gradFill>
                    <a:gsLst>
                      <a:gs pos="9000">
                        <a:srgbClr val="32BEDD"/>
                      </a:gs>
                      <a:gs pos="100000">
                        <a:srgbClr val="50E6FF"/>
                      </a:gs>
                    </a:gsLst>
                    <a:lin ang="16200000" scaled="1"/>
                  </a:gra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46" name="Freeform: Shape 345">
                  <a:extLst>
                    <a:ext uri="{FF2B5EF4-FFF2-40B4-BE49-F238E27FC236}">
                      <a16:creationId xmlns:a16="http://schemas.microsoft.com/office/drawing/2014/main" id="{F10A6CEA-34C2-FB4B-D0D2-9F450B6D06C7}"/>
                    </a:ext>
                  </a:extLst>
                </p:cNvPr>
                <p:cNvSpPr/>
                <p:nvPr/>
              </p:nvSpPr>
              <p:spPr>
                <a:xfrm>
                  <a:off x="4075989" y="365266"/>
                  <a:ext cx="69467" cy="22112"/>
                </a:xfrm>
                <a:custGeom>
                  <a:avLst/>
                  <a:gdLst>
                    <a:gd name="connsiteX0" fmla="*/ 14343 w 69467"/>
                    <a:gd name="connsiteY0" fmla="*/ 13621 h 22112"/>
                    <a:gd name="connsiteX1" fmla="*/ 12118 w 69467"/>
                    <a:gd name="connsiteY1" fmla="*/ 10217 h 22112"/>
                    <a:gd name="connsiteX2" fmla="*/ 19984 w 69467"/>
                    <a:gd name="connsiteY2" fmla="*/ 6372 h 22112"/>
                    <a:gd name="connsiteX3" fmla="*/ 22410 w 69467"/>
                    <a:gd name="connsiteY3" fmla="*/ 10972 h 22112"/>
                    <a:gd name="connsiteX4" fmla="*/ 25786 w 69467"/>
                    <a:gd name="connsiteY4" fmla="*/ 9193 h 22112"/>
                    <a:gd name="connsiteX5" fmla="*/ 23709 w 69467"/>
                    <a:gd name="connsiteY5" fmla="*/ 5257 h 22112"/>
                    <a:gd name="connsiteX6" fmla="*/ 33538 w 69467"/>
                    <a:gd name="connsiteY6" fmla="*/ 3895 h 22112"/>
                    <a:gd name="connsiteX7" fmla="*/ 33538 w 69467"/>
                    <a:gd name="connsiteY7" fmla="*/ 8312 h 22112"/>
                    <a:gd name="connsiteX8" fmla="*/ 37354 w 69467"/>
                    <a:gd name="connsiteY8" fmla="*/ 8312 h 22112"/>
                    <a:gd name="connsiteX9" fmla="*/ 37354 w 69467"/>
                    <a:gd name="connsiteY9" fmla="*/ 3895 h 22112"/>
                    <a:gd name="connsiteX10" fmla="*/ 46886 w 69467"/>
                    <a:gd name="connsiteY10" fmla="*/ 5176 h 22112"/>
                    <a:gd name="connsiteX11" fmla="*/ 45061 w 69467"/>
                    <a:gd name="connsiteY11" fmla="*/ 9090 h 22112"/>
                    <a:gd name="connsiteX12" fmla="*/ 48516 w 69467"/>
                    <a:gd name="connsiteY12" fmla="*/ 10703 h 22112"/>
                    <a:gd name="connsiteX13" fmla="*/ 50587 w 69467"/>
                    <a:gd name="connsiteY13" fmla="*/ 6264 h 22112"/>
                    <a:gd name="connsiteX14" fmla="*/ 59118 w 69467"/>
                    <a:gd name="connsiteY14" fmla="*/ 10451 h 22112"/>
                    <a:gd name="connsiteX15" fmla="*/ 56658 w 69467"/>
                    <a:gd name="connsiteY15" fmla="*/ 13467 h 22112"/>
                    <a:gd name="connsiteX16" fmla="*/ 59616 w 69467"/>
                    <a:gd name="connsiteY16" fmla="*/ 15875 h 22112"/>
                    <a:gd name="connsiteX17" fmla="*/ 62144 w 69467"/>
                    <a:gd name="connsiteY17" fmla="*/ 12769 h 22112"/>
                    <a:gd name="connsiteX18" fmla="*/ 65520 w 69467"/>
                    <a:gd name="connsiteY18" fmla="*/ 16510 h 22112"/>
                    <a:gd name="connsiteX19" fmla="*/ 65543 w 69467"/>
                    <a:gd name="connsiteY19" fmla="*/ 16545 h 22112"/>
                    <a:gd name="connsiteX20" fmla="*/ 63083 w 69467"/>
                    <a:gd name="connsiteY20" fmla="*/ 19897 h 22112"/>
                    <a:gd name="connsiteX21" fmla="*/ 66155 w 69467"/>
                    <a:gd name="connsiteY21" fmla="*/ 22157 h 22112"/>
                    <a:gd name="connsiteX22" fmla="*/ 70177 w 69467"/>
                    <a:gd name="connsiteY22" fmla="*/ 16682 h 22112"/>
                    <a:gd name="connsiteX23" fmla="*/ 68718 w 69467"/>
                    <a:gd name="connsiteY23" fmla="*/ 14439 h 22112"/>
                    <a:gd name="connsiteX24" fmla="*/ 63037 w 69467"/>
                    <a:gd name="connsiteY24" fmla="*/ 8575 h 22112"/>
                    <a:gd name="connsiteX25" fmla="*/ 50118 w 69467"/>
                    <a:gd name="connsiteY25" fmla="*/ 2110 h 22112"/>
                    <a:gd name="connsiteX26" fmla="*/ 35443 w 69467"/>
                    <a:gd name="connsiteY26" fmla="*/ 45 h 22112"/>
                    <a:gd name="connsiteX27" fmla="*/ 8376 w 69467"/>
                    <a:gd name="connsiteY27" fmla="*/ 8169 h 22112"/>
                    <a:gd name="connsiteX28" fmla="*/ 2168 w 69467"/>
                    <a:gd name="connsiteY28" fmla="*/ 14428 h 22112"/>
                    <a:gd name="connsiteX29" fmla="*/ 710 w 69467"/>
                    <a:gd name="connsiteY29" fmla="*/ 16670 h 22112"/>
                    <a:gd name="connsiteX30" fmla="*/ 4732 w 69467"/>
                    <a:gd name="connsiteY30" fmla="*/ 22146 h 22112"/>
                    <a:gd name="connsiteX31" fmla="*/ 7804 w 69467"/>
                    <a:gd name="connsiteY31" fmla="*/ 19886 h 22112"/>
                    <a:gd name="connsiteX32" fmla="*/ 5344 w 69467"/>
                    <a:gd name="connsiteY32" fmla="*/ 16533 h 22112"/>
                    <a:gd name="connsiteX33" fmla="*/ 5367 w 69467"/>
                    <a:gd name="connsiteY33" fmla="*/ 16499 h 22112"/>
                    <a:gd name="connsiteX34" fmla="*/ 9057 w 69467"/>
                    <a:gd name="connsiteY34" fmla="*/ 12488 h 22112"/>
                    <a:gd name="connsiteX35" fmla="*/ 11157 w 69467"/>
                    <a:gd name="connsiteY35" fmla="*/ 15704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4343" y="13621"/>
                      </a:moveTo>
                      <a:lnTo>
                        <a:pt x="12118" y="10217"/>
                      </a:lnTo>
                      <a:cubicBezTo>
                        <a:pt x="14275" y="8809"/>
                        <a:pt x="16895" y="7459"/>
                        <a:pt x="19984" y="6372"/>
                      </a:cubicBezTo>
                      <a:lnTo>
                        <a:pt x="22410" y="10972"/>
                      </a:lnTo>
                      <a:lnTo>
                        <a:pt x="25786" y="9193"/>
                      </a:lnTo>
                      <a:lnTo>
                        <a:pt x="23709" y="5257"/>
                      </a:lnTo>
                      <a:cubicBezTo>
                        <a:pt x="26644" y="4519"/>
                        <a:pt x="29917" y="4026"/>
                        <a:pt x="33538" y="3895"/>
                      </a:cubicBezTo>
                      <a:lnTo>
                        <a:pt x="33538" y="8312"/>
                      </a:lnTo>
                      <a:lnTo>
                        <a:pt x="37354" y="8312"/>
                      </a:lnTo>
                      <a:lnTo>
                        <a:pt x="37354" y="3895"/>
                      </a:lnTo>
                      <a:cubicBezTo>
                        <a:pt x="40567" y="3998"/>
                        <a:pt x="43760" y="4427"/>
                        <a:pt x="46886" y="5176"/>
                      </a:cubicBezTo>
                      <a:lnTo>
                        <a:pt x="45061" y="9090"/>
                      </a:lnTo>
                      <a:lnTo>
                        <a:pt x="48516" y="10703"/>
                      </a:lnTo>
                      <a:lnTo>
                        <a:pt x="50587" y="6264"/>
                      </a:lnTo>
                      <a:cubicBezTo>
                        <a:pt x="53600" y="7284"/>
                        <a:pt x="56468" y="8691"/>
                        <a:pt x="59118" y="10451"/>
                      </a:cubicBezTo>
                      <a:lnTo>
                        <a:pt x="56658" y="13467"/>
                      </a:lnTo>
                      <a:lnTo>
                        <a:pt x="59616" y="15875"/>
                      </a:lnTo>
                      <a:lnTo>
                        <a:pt x="62144" y="12769"/>
                      </a:lnTo>
                      <a:cubicBezTo>
                        <a:pt x="63729" y="14159"/>
                        <a:pt x="64845" y="15469"/>
                        <a:pt x="65520" y="16510"/>
                      </a:cubicBezTo>
                      <a:lnTo>
                        <a:pt x="65543" y="16545"/>
                      </a:lnTo>
                      <a:lnTo>
                        <a:pt x="63083" y="19897"/>
                      </a:lnTo>
                      <a:lnTo>
                        <a:pt x="66155" y="22157"/>
                      </a:lnTo>
                      <a:lnTo>
                        <a:pt x="70177" y="16682"/>
                      </a:lnTo>
                      <a:lnTo>
                        <a:pt x="68718" y="14439"/>
                      </a:lnTo>
                      <a:cubicBezTo>
                        <a:pt x="67574" y="12683"/>
                        <a:pt x="65669" y="10594"/>
                        <a:pt x="63037" y="8575"/>
                      </a:cubicBezTo>
                      <a:cubicBezTo>
                        <a:pt x="59850" y="6132"/>
                        <a:pt x="55548" y="3735"/>
                        <a:pt x="50118" y="2110"/>
                      </a:cubicBezTo>
                      <a:cubicBezTo>
                        <a:pt x="45896" y="840"/>
                        <a:pt x="41004" y="45"/>
                        <a:pt x="35443" y="45"/>
                      </a:cubicBezTo>
                      <a:cubicBezTo>
                        <a:pt x="23097" y="45"/>
                        <a:pt x="14080" y="3969"/>
                        <a:pt x="8376" y="8169"/>
                      </a:cubicBezTo>
                      <a:cubicBezTo>
                        <a:pt x="5464" y="10314"/>
                        <a:pt x="3381" y="12557"/>
                        <a:pt x="2168" y="14428"/>
                      </a:cubicBezTo>
                      <a:lnTo>
                        <a:pt x="710" y="16670"/>
                      </a:lnTo>
                      <a:lnTo>
                        <a:pt x="4732" y="22146"/>
                      </a:lnTo>
                      <a:lnTo>
                        <a:pt x="7804" y="19886"/>
                      </a:lnTo>
                      <a:lnTo>
                        <a:pt x="5344" y="16533"/>
                      </a:lnTo>
                      <a:lnTo>
                        <a:pt x="5367" y="16499"/>
                      </a:lnTo>
                      <a:cubicBezTo>
                        <a:pt x="6087" y="15389"/>
                        <a:pt x="7306" y="13970"/>
                        <a:pt x="9057" y="12488"/>
                      </a:cubicBezTo>
                      <a:lnTo>
                        <a:pt x="11157" y="157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48" name="Freeform: Shape 347">
                  <a:extLst>
                    <a:ext uri="{FF2B5EF4-FFF2-40B4-BE49-F238E27FC236}">
                      <a16:creationId xmlns:a16="http://schemas.microsoft.com/office/drawing/2014/main" id="{806A5936-6E46-3A97-5DB1-F12E63AFB52D}"/>
                    </a:ext>
                  </a:extLst>
                </p:cNvPr>
                <p:cNvSpPr/>
                <p:nvPr/>
              </p:nvSpPr>
              <p:spPr>
                <a:xfrm>
                  <a:off x="4068769" y="437732"/>
                  <a:ext cx="9537" cy="3816"/>
                </a:xfrm>
                <a:custGeom>
                  <a:avLst/>
                  <a:gdLst>
                    <a:gd name="connsiteX0" fmla="*/ 710 w 9537"/>
                    <a:gd name="connsiteY0" fmla="*/ 3861 h 3816"/>
                    <a:gd name="connsiteX1" fmla="*/ 10247 w 9537"/>
                    <a:gd name="connsiteY1" fmla="*/ 3861 h 3816"/>
                    <a:gd name="connsiteX2" fmla="*/ 10247 w 9537"/>
                    <a:gd name="connsiteY2" fmla="*/ 45 h 3816"/>
                    <a:gd name="connsiteX3" fmla="*/ 710 w 9537"/>
                    <a:gd name="connsiteY3" fmla="*/ 45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37" h="3816">
                      <a:moveTo>
                        <a:pt x="710" y="3861"/>
                      </a:moveTo>
                      <a:lnTo>
                        <a:pt x="10247" y="3861"/>
                      </a:lnTo>
                      <a:lnTo>
                        <a:pt x="10247" y="45"/>
                      </a:lnTo>
                      <a:lnTo>
                        <a:pt x="710" y="4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49" name="Freeform: Shape 348">
                  <a:extLst>
                    <a:ext uri="{FF2B5EF4-FFF2-40B4-BE49-F238E27FC236}">
                      <a16:creationId xmlns:a16="http://schemas.microsoft.com/office/drawing/2014/main" id="{0FF81C79-6E39-6345-07CB-E4E90B8D898E}"/>
                    </a:ext>
                  </a:extLst>
                </p:cNvPr>
                <p:cNvSpPr/>
                <p:nvPr/>
              </p:nvSpPr>
              <p:spPr>
                <a:xfrm>
                  <a:off x="4143140" y="437732"/>
                  <a:ext cx="9537" cy="3816"/>
                </a:xfrm>
                <a:custGeom>
                  <a:avLst/>
                  <a:gdLst>
                    <a:gd name="connsiteX0" fmla="*/ 10247 w 9537"/>
                    <a:gd name="connsiteY0" fmla="*/ 3861 h 3816"/>
                    <a:gd name="connsiteX1" fmla="*/ 710 w 9537"/>
                    <a:gd name="connsiteY1" fmla="*/ 3861 h 3816"/>
                    <a:gd name="connsiteX2" fmla="*/ 710 w 9537"/>
                    <a:gd name="connsiteY2" fmla="*/ 45 h 3816"/>
                    <a:gd name="connsiteX3" fmla="*/ 10247 w 9537"/>
                    <a:gd name="connsiteY3" fmla="*/ 45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37" h="3816">
                      <a:moveTo>
                        <a:pt x="10247" y="3861"/>
                      </a:moveTo>
                      <a:lnTo>
                        <a:pt x="710" y="3861"/>
                      </a:lnTo>
                      <a:lnTo>
                        <a:pt x="710" y="45"/>
                      </a:lnTo>
                      <a:lnTo>
                        <a:pt x="10247" y="4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50" name="Freeform: Shape 349">
                  <a:extLst>
                    <a:ext uri="{FF2B5EF4-FFF2-40B4-BE49-F238E27FC236}">
                      <a16:creationId xmlns:a16="http://schemas.microsoft.com/office/drawing/2014/main" id="{C50D6402-DD8C-5465-93D1-4D13E790C686}"/>
                    </a:ext>
                  </a:extLst>
                </p:cNvPr>
                <p:cNvSpPr/>
                <p:nvPr/>
              </p:nvSpPr>
              <p:spPr>
                <a:xfrm>
                  <a:off x="4075989" y="365266"/>
                  <a:ext cx="69467" cy="22112"/>
                </a:xfrm>
                <a:custGeom>
                  <a:avLst/>
                  <a:gdLst>
                    <a:gd name="connsiteX0" fmla="*/ 14343 w 69467"/>
                    <a:gd name="connsiteY0" fmla="*/ 13621 h 22112"/>
                    <a:gd name="connsiteX1" fmla="*/ 12118 w 69467"/>
                    <a:gd name="connsiteY1" fmla="*/ 10217 h 22112"/>
                    <a:gd name="connsiteX2" fmla="*/ 19984 w 69467"/>
                    <a:gd name="connsiteY2" fmla="*/ 6372 h 22112"/>
                    <a:gd name="connsiteX3" fmla="*/ 22410 w 69467"/>
                    <a:gd name="connsiteY3" fmla="*/ 10972 h 22112"/>
                    <a:gd name="connsiteX4" fmla="*/ 25786 w 69467"/>
                    <a:gd name="connsiteY4" fmla="*/ 9193 h 22112"/>
                    <a:gd name="connsiteX5" fmla="*/ 23709 w 69467"/>
                    <a:gd name="connsiteY5" fmla="*/ 5257 h 22112"/>
                    <a:gd name="connsiteX6" fmla="*/ 33538 w 69467"/>
                    <a:gd name="connsiteY6" fmla="*/ 3895 h 22112"/>
                    <a:gd name="connsiteX7" fmla="*/ 33538 w 69467"/>
                    <a:gd name="connsiteY7" fmla="*/ 8312 h 22112"/>
                    <a:gd name="connsiteX8" fmla="*/ 37354 w 69467"/>
                    <a:gd name="connsiteY8" fmla="*/ 8312 h 22112"/>
                    <a:gd name="connsiteX9" fmla="*/ 37354 w 69467"/>
                    <a:gd name="connsiteY9" fmla="*/ 3895 h 22112"/>
                    <a:gd name="connsiteX10" fmla="*/ 46886 w 69467"/>
                    <a:gd name="connsiteY10" fmla="*/ 5176 h 22112"/>
                    <a:gd name="connsiteX11" fmla="*/ 45061 w 69467"/>
                    <a:gd name="connsiteY11" fmla="*/ 9090 h 22112"/>
                    <a:gd name="connsiteX12" fmla="*/ 48516 w 69467"/>
                    <a:gd name="connsiteY12" fmla="*/ 10703 h 22112"/>
                    <a:gd name="connsiteX13" fmla="*/ 50587 w 69467"/>
                    <a:gd name="connsiteY13" fmla="*/ 6264 h 22112"/>
                    <a:gd name="connsiteX14" fmla="*/ 59118 w 69467"/>
                    <a:gd name="connsiteY14" fmla="*/ 10451 h 22112"/>
                    <a:gd name="connsiteX15" fmla="*/ 56658 w 69467"/>
                    <a:gd name="connsiteY15" fmla="*/ 13467 h 22112"/>
                    <a:gd name="connsiteX16" fmla="*/ 59616 w 69467"/>
                    <a:gd name="connsiteY16" fmla="*/ 15875 h 22112"/>
                    <a:gd name="connsiteX17" fmla="*/ 62144 w 69467"/>
                    <a:gd name="connsiteY17" fmla="*/ 12769 h 22112"/>
                    <a:gd name="connsiteX18" fmla="*/ 65520 w 69467"/>
                    <a:gd name="connsiteY18" fmla="*/ 16510 h 22112"/>
                    <a:gd name="connsiteX19" fmla="*/ 65543 w 69467"/>
                    <a:gd name="connsiteY19" fmla="*/ 16545 h 22112"/>
                    <a:gd name="connsiteX20" fmla="*/ 63083 w 69467"/>
                    <a:gd name="connsiteY20" fmla="*/ 19897 h 22112"/>
                    <a:gd name="connsiteX21" fmla="*/ 66155 w 69467"/>
                    <a:gd name="connsiteY21" fmla="*/ 22157 h 22112"/>
                    <a:gd name="connsiteX22" fmla="*/ 70177 w 69467"/>
                    <a:gd name="connsiteY22" fmla="*/ 16682 h 22112"/>
                    <a:gd name="connsiteX23" fmla="*/ 68718 w 69467"/>
                    <a:gd name="connsiteY23" fmla="*/ 14439 h 22112"/>
                    <a:gd name="connsiteX24" fmla="*/ 63037 w 69467"/>
                    <a:gd name="connsiteY24" fmla="*/ 8575 h 22112"/>
                    <a:gd name="connsiteX25" fmla="*/ 50118 w 69467"/>
                    <a:gd name="connsiteY25" fmla="*/ 2110 h 22112"/>
                    <a:gd name="connsiteX26" fmla="*/ 35443 w 69467"/>
                    <a:gd name="connsiteY26" fmla="*/ 45 h 22112"/>
                    <a:gd name="connsiteX27" fmla="*/ 8376 w 69467"/>
                    <a:gd name="connsiteY27" fmla="*/ 8169 h 22112"/>
                    <a:gd name="connsiteX28" fmla="*/ 2168 w 69467"/>
                    <a:gd name="connsiteY28" fmla="*/ 14428 h 22112"/>
                    <a:gd name="connsiteX29" fmla="*/ 710 w 69467"/>
                    <a:gd name="connsiteY29" fmla="*/ 16670 h 22112"/>
                    <a:gd name="connsiteX30" fmla="*/ 4732 w 69467"/>
                    <a:gd name="connsiteY30" fmla="*/ 22146 h 22112"/>
                    <a:gd name="connsiteX31" fmla="*/ 7804 w 69467"/>
                    <a:gd name="connsiteY31" fmla="*/ 19886 h 22112"/>
                    <a:gd name="connsiteX32" fmla="*/ 5344 w 69467"/>
                    <a:gd name="connsiteY32" fmla="*/ 16533 h 22112"/>
                    <a:gd name="connsiteX33" fmla="*/ 5367 w 69467"/>
                    <a:gd name="connsiteY33" fmla="*/ 16499 h 22112"/>
                    <a:gd name="connsiteX34" fmla="*/ 9057 w 69467"/>
                    <a:gd name="connsiteY34" fmla="*/ 12488 h 22112"/>
                    <a:gd name="connsiteX35" fmla="*/ 11157 w 69467"/>
                    <a:gd name="connsiteY35" fmla="*/ 15704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4343" y="13621"/>
                      </a:moveTo>
                      <a:lnTo>
                        <a:pt x="12118" y="10217"/>
                      </a:lnTo>
                      <a:cubicBezTo>
                        <a:pt x="14275" y="8809"/>
                        <a:pt x="16895" y="7459"/>
                        <a:pt x="19984" y="6372"/>
                      </a:cubicBezTo>
                      <a:lnTo>
                        <a:pt x="22410" y="10972"/>
                      </a:lnTo>
                      <a:lnTo>
                        <a:pt x="25786" y="9193"/>
                      </a:lnTo>
                      <a:lnTo>
                        <a:pt x="23709" y="5257"/>
                      </a:lnTo>
                      <a:cubicBezTo>
                        <a:pt x="26644" y="4519"/>
                        <a:pt x="29917" y="4026"/>
                        <a:pt x="33538" y="3895"/>
                      </a:cubicBezTo>
                      <a:lnTo>
                        <a:pt x="33538" y="8312"/>
                      </a:lnTo>
                      <a:lnTo>
                        <a:pt x="37354" y="8312"/>
                      </a:lnTo>
                      <a:lnTo>
                        <a:pt x="37354" y="3895"/>
                      </a:lnTo>
                      <a:cubicBezTo>
                        <a:pt x="40567" y="3998"/>
                        <a:pt x="43760" y="4427"/>
                        <a:pt x="46886" y="5176"/>
                      </a:cubicBezTo>
                      <a:lnTo>
                        <a:pt x="45061" y="9090"/>
                      </a:lnTo>
                      <a:lnTo>
                        <a:pt x="48516" y="10703"/>
                      </a:lnTo>
                      <a:lnTo>
                        <a:pt x="50587" y="6264"/>
                      </a:lnTo>
                      <a:cubicBezTo>
                        <a:pt x="53600" y="7284"/>
                        <a:pt x="56468" y="8691"/>
                        <a:pt x="59118" y="10451"/>
                      </a:cubicBezTo>
                      <a:lnTo>
                        <a:pt x="56658" y="13467"/>
                      </a:lnTo>
                      <a:lnTo>
                        <a:pt x="59616" y="15875"/>
                      </a:lnTo>
                      <a:lnTo>
                        <a:pt x="62144" y="12769"/>
                      </a:lnTo>
                      <a:cubicBezTo>
                        <a:pt x="63729" y="14159"/>
                        <a:pt x="64845" y="15469"/>
                        <a:pt x="65520" y="16510"/>
                      </a:cubicBezTo>
                      <a:lnTo>
                        <a:pt x="65543" y="16545"/>
                      </a:lnTo>
                      <a:lnTo>
                        <a:pt x="63083" y="19897"/>
                      </a:lnTo>
                      <a:lnTo>
                        <a:pt x="66155" y="22157"/>
                      </a:lnTo>
                      <a:lnTo>
                        <a:pt x="70177" y="16682"/>
                      </a:lnTo>
                      <a:lnTo>
                        <a:pt x="68718" y="14439"/>
                      </a:lnTo>
                      <a:cubicBezTo>
                        <a:pt x="67574" y="12683"/>
                        <a:pt x="65669" y="10594"/>
                        <a:pt x="63037" y="8575"/>
                      </a:cubicBezTo>
                      <a:cubicBezTo>
                        <a:pt x="59850" y="6132"/>
                        <a:pt x="55548" y="3735"/>
                        <a:pt x="50118" y="2110"/>
                      </a:cubicBezTo>
                      <a:cubicBezTo>
                        <a:pt x="45896" y="840"/>
                        <a:pt x="41004" y="45"/>
                        <a:pt x="35443" y="45"/>
                      </a:cubicBezTo>
                      <a:cubicBezTo>
                        <a:pt x="23097" y="45"/>
                        <a:pt x="14080" y="3969"/>
                        <a:pt x="8376" y="8169"/>
                      </a:cubicBezTo>
                      <a:cubicBezTo>
                        <a:pt x="5464" y="10314"/>
                        <a:pt x="3381" y="12557"/>
                        <a:pt x="2168" y="14428"/>
                      </a:cubicBezTo>
                      <a:lnTo>
                        <a:pt x="710" y="16670"/>
                      </a:lnTo>
                      <a:lnTo>
                        <a:pt x="4732" y="22146"/>
                      </a:lnTo>
                      <a:lnTo>
                        <a:pt x="7804" y="19886"/>
                      </a:lnTo>
                      <a:lnTo>
                        <a:pt x="5344" y="16533"/>
                      </a:lnTo>
                      <a:lnTo>
                        <a:pt x="5367" y="16499"/>
                      </a:lnTo>
                      <a:cubicBezTo>
                        <a:pt x="6087" y="15389"/>
                        <a:pt x="7306" y="13970"/>
                        <a:pt x="9057" y="12488"/>
                      </a:cubicBezTo>
                      <a:lnTo>
                        <a:pt x="11157" y="157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51" name="Graphic 2">
                  <a:extLst>
                    <a:ext uri="{FF2B5EF4-FFF2-40B4-BE49-F238E27FC236}">
                      <a16:creationId xmlns:a16="http://schemas.microsoft.com/office/drawing/2014/main" id="{19ADED16-CF92-A7B7-992A-A132644FCF07}"/>
                    </a:ext>
                  </a:extLst>
                </p:cNvPr>
                <p:cNvGrpSpPr/>
                <p:nvPr/>
              </p:nvGrpSpPr>
              <p:grpSpPr>
                <a:xfrm>
                  <a:off x="4066858" y="355729"/>
                  <a:ext cx="87729" cy="85818"/>
                  <a:chOff x="4066858" y="355729"/>
                  <a:chExt cx="87729" cy="85818"/>
                </a:xfrm>
              </p:grpSpPr>
              <p:sp>
                <p:nvSpPr>
                  <p:cNvPr id="352" name="Freeform: Shape 351">
                    <a:extLst>
                      <a:ext uri="{FF2B5EF4-FFF2-40B4-BE49-F238E27FC236}">
                        <a16:creationId xmlns:a16="http://schemas.microsoft.com/office/drawing/2014/main" id="{189DD670-4F24-D63D-B991-7F7D4230EFFC}"/>
                      </a:ext>
                    </a:extLst>
                  </p:cNvPr>
                  <p:cNvSpPr/>
                  <p:nvPr/>
                </p:nvSpPr>
                <p:spPr>
                  <a:xfrm>
                    <a:off x="4075989" y="365266"/>
                    <a:ext cx="69467" cy="22112"/>
                  </a:xfrm>
                  <a:custGeom>
                    <a:avLst/>
                    <a:gdLst>
                      <a:gd name="connsiteX0" fmla="*/ 14343 w 69467"/>
                      <a:gd name="connsiteY0" fmla="*/ 13621 h 22112"/>
                      <a:gd name="connsiteX1" fmla="*/ 12118 w 69467"/>
                      <a:gd name="connsiteY1" fmla="*/ 10217 h 22112"/>
                      <a:gd name="connsiteX2" fmla="*/ 19984 w 69467"/>
                      <a:gd name="connsiteY2" fmla="*/ 6372 h 22112"/>
                      <a:gd name="connsiteX3" fmla="*/ 22410 w 69467"/>
                      <a:gd name="connsiteY3" fmla="*/ 10972 h 22112"/>
                      <a:gd name="connsiteX4" fmla="*/ 25786 w 69467"/>
                      <a:gd name="connsiteY4" fmla="*/ 9193 h 22112"/>
                      <a:gd name="connsiteX5" fmla="*/ 23709 w 69467"/>
                      <a:gd name="connsiteY5" fmla="*/ 5257 h 22112"/>
                      <a:gd name="connsiteX6" fmla="*/ 33538 w 69467"/>
                      <a:gd name="connsiteY6" fmla="*/ 3895 h 22112"/>
                      <a:gd name="connsiteX7" fmla="*/ 33538 w 69467"/>
                      <a:gd name="connsiteY7" fmla="*/ 8312 h 22112"/>
                      <a:gd name="connsiteX8" fmla="*/ 37354 w 69467"/>
                      <a:gd name="connsiteY8" fmla="*/ 8312 h 22112"/>
                      <a:gd name="connsiteX9" fmla="*/ 37354 w 69467"/>
                      <a:gd name="connsiteY9" fmla="*/ 3895 h 22112"/>
                      <a:gd name="connsiteX10" fmla="*/ 46886 w 69467"/>
                      <a:gd name="connsiteY10" fmla="*/ 5176 h 22112"/>
                      <a:gd name="connsiteX11" fmla="*/ 45061 w 69467"/>
                      <a:gd name="connsiteY11" fmla="*/ 9090 h 22112"/>
                      <a:gd name="connsiteX12" fmla="*/ 48516 w 69467"/>
                      <a:gd name="connsiteY12" fmla="*/ 10703 h 22112"/>
                      <a:gd name="connsiteX13" fmla="*/ 50587 w 69467"/>
                      <a:gd name="connsiteY13" fmla="*/ 6264 h 22112"/>
                      <a:gd name="connsiteX14" fmla="*/ 59118 w 69467"/>
                      <a:gd name="connsiteY14" fmla="*/ 10451 h 22112"/>
                      <a:gd name="connsiteX15" fmla="*/ 56658 w 69467"/>
                      <a:gd name="connsiteY15" fmla="*/ 13467 h 22112"/>
                      <a:gd name="connsiteX16" fmla="*/ 59616 w 69467"/>
                      <a:gd name="connsiteY16" fmla="*/ 15875 h 22112"/>
                      <a:gd name="connsiteX17" fmla="*/ 62144 w 69467"/>
                      <a:gd name="connsiteY17" fmla="*/ 12769 h 22112"/>
                      <a:gd name="connsiteX18" fmla="*/ 65520 w 69467"/>
                      <a:gd name="connsiteY18" fmla="*/ 16510 h 22112"/>
                      <a:gd name="connsiteX19" fmla="*/ 65543 w 69467"/>
                      <a:gd name="connsiteY19" fmla="*/ 16545 h 22112"/>
                      <a:gd name="connsiteX20" fmla="*/ 63083 w 69467"/>
                      <a:gd name="connsiteY20" fmla="*/ 19897 h 22112"/>
                      <a:gd name="connsiteX21" fmla="*/ 66155 w 69467"/>
                      <a:gd name="connsiteY21" fmla="*/ 22157 h 22112"/>
                      <a:gd name="connsiteX22" fmla="*/ 70177 w 69467"/>
                      <a:gd name="connsiteY22" fmla="*/ 16682 h 22112"/>
                      <a:gd name="connsiteX23" fmla="*/ 68718 w 69467"/>
                      <a:gd name="connsiteY23" fmla="*/ 14439 h 22112"/>
                      <a:gd name="connsiteX24" fmla="*/ 63037 w 69467"/>
                      <a:gd name="connsiteY24" fmla="*/ 8575 h 22112"/>
                      <a:gd name="connsiteX25" fmla="*/ 50118 w 69467"/>
                      <a:gd name="connsiteY25" fmla="*/ 2110 h 22112"/>
                      <a:gd name="connsiteX26" fmla="*/ 35443 w 69467"/>
                      <a:gd name="connsiteY26" fmla="*/ 45 h 22112"/>
                      <a:gd name="connsiteX27" fmla="*/ 8376 w 69467"/>
                      <a:gd name="connsiteY27" fmla="*/ 8169 h 22112"/>
                      <a:gd name="connsiteX28" fmla="*/ 2168 w 69467"/>
                      <a:gd name="connsiteY28" fmla="*/ 14428 h 22112"/>
                      <a:gd name="connsiteX29" fmla="*/ 710 w 69467"/>
                      <a:gd name="connsiteY29" fmla="*/ 16670 h 22112"/>
                      <a:gd name="connsiteX30" fmla="*/ 4732 w 69467"/>
                      <a:gd name="connsiteY30" fmla="*/ 22146 h 22112"/>
                      <a:gd name="connsiteX31" fmla="*/ 7804 w 69467"/>
                      <a:gd name="connsiteY31" fmla="*/ 19886 h 22112"/>
                      <a:gd name="connsiteX32" fmla="*/ 5344 w 69467"/>
                      <a:gd name="connsiteY32" fmla="*/ 16533 h 22112"/>
                      <a:gd name="connsiteX33" fmla="*/ 5367 w 69467"/>
                      <a:gd name="connsiteY33" fmla="*/ 16499 h 22112"/>
                      <a:gd name="connsiteX34" fmla="*/ 9057 w 69467"/>
                      <a:gd name="connsiteY34" fmla="*/ 12488 h 22112"/>
                      <a:gd name="connsiteX35" fmla="*/ 11157 w 69467"/>
                      <a:gd name="connsiteY35" fmla="*/ 15704 h 22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69467" h="22112">
                        <a:moveTo>
                          <a:pt x="14343" y="13621"/>
                        </a:moveTo>
                        <a:lnTo>
                          <a:pt x="12118" y="10217"/>
                        </a:lnTo>
                        <a:cubicBezTo>
                          <a:pt x="14275" y="8809"/>
                          <a:pt x="16895" y="7459"/>
                          <a:pt x="19984" y="6372"/>
                        </a:cubicBezTo>
                        <a:lnTo>
                          <a:pt x="22410" y="10972"/>
                        </a:lnTo>
                        <a:lnTo>
                          <a:pt x="25786" y="9193"/>
                        </a:lnTo>
                        <a:lnTo>
                          <a:pt x="23709" y="5257"/>
                        </a:lnTo>
                        <a:cubicBezTo>
                          <a:pt x="26644" y="4519"/>
                          <a:pt x="29917" y="4026"/>
                          <a:pt x="33538" y="3895"/>
                        </a:cubicBezTo>
                        <a:lnTo>
                          <a:pt x="33538" y="8312"/>
                        </a:lnTo>
                        <a:lnTo>
                          <a:pt x="37354" y="8312"/>
                        </a:lnTo>
                        <a:lnTo>
                          <a:pt x="37354" y="3895"/>
                        </a:lnTo>
                        <a:cubicBezTo>
                          <a:pt x="40567" y="3998"/>
                          <a:pt x="43760" y="4427"/>
                          <a:pt x="46886" y="5176"/>
                        </a:cubicBezTo>
                        <a:lnTo>
                          <a:pt x="45061" y="9090"/>
                        </a:lnTo>
                        <a:lnTo>
                          <a:pt x="48516" y="10703"/>
                        </a:lnTo>
                        <a:lnTo>
                          <a:pt x="50587" y="6264"/>
                        </a:lnTo>
                        <a:cubicBezTo>
                          <a:pt x="53600" y="7284"/>
                          <a:pt x="56468" y="8691"/>
                          <a:pt x="59118" y="10451"/>
                        </a:cubicBezTo>
                        <a:lnTo>
                          <a:pt x="56658" y="13467"/>
                        </a:lnTo>
                        <a:lnTo>
                          <a:pt x="59616" y="15875"/>
                        </a:lnTo>
                        <a:lnTo>
                          <a:pt x="62144" y="12769"/>
                        </a:lnTo>
                        <a:cubicBezTo>
                          <a:pt x="63729" y="14159"/>
                          <a:pt x="64845" y="15469"/>
                          <a:pt x="65520" y="16510"/>
                        </a:cubicBezTo>
                        <a:lnTo>
                          <a:pt x="65543" y="16545"/>
                        </a:lnTo>
                        <a:lnTo>
                          <a:pt x="63083" y="19897"/>
                        </a:lnTo>
                        <a:lnTo>
                          <a:pt x="66155" y="22157"/>
                        </a:lnTo>
                        <a:lnTo>
                          <a:pt x="70177" y="16682"/>
                        </a:lnTo>
                        <a:lnTo>
                          <a:pt x="68718" y="14439"/>
                        </a:lnTo>
                        <a:cubicBezTo>
                          <a:pt x="67574" y="12683"/>
                          <a:pt x="65669" y="10594"/>
                          <a:pt x="63037" y="8575"/>
                        </a:cubicBezTo>
                        <a:cubicBezTo>
                          <a:pt x="59850" y="6132"/>
                          <a:pt x="55548" y="3735"/>
                          <a:pt x="50118" y="2110"/>
                        </a:cubicBezTo>
                        <a:cubicBezTo>
                          <a:pt x="45896" y="840"/>
                          <a:pt x="41004" y="45"/>
                          <a:pt x="35443" y="45"/>
                        </a:cubicBezTo>
                        <a:cubicBezTo>
                          <a:pt x="23097" y="45"/>
                          <a:pt x="14080" y="3969"/>
                          <a:pt x="8376" y="8169"/>
                        </a:cubicBezTo>
                        <a:cubicBezTo>
                          <a:pt x="5464" y="10314"/>
                          <a:pt x="3381" y="12557"/>
                          <a:pt x="2168" y="14428"/>
                        </a:cubicBezTo>
                        <a:lnTo>
                          <a:pt x="710" y="16670"/>
                        </a:lnTo>
                        <a:lnTo>
                          <a:pt x="4732" y="22146"/>
                        </a:lnTo>
                        <a:lnTo>
                          <a:pt x="7804" y="19886"/>
                        </a:lnTo>
                        <a:lnTo>
                          <a:pt x="5344" y="16533"/>
                        </a:lnTo>
                        <a:lnTo>
                          <a:pt x="5367" y="16499"/>
                        </a:lnTo>
                        <a:cubicBezTo>
                          <a:pt x="6087" y="15389"/>
                          <a:pt x="7306" y="13970"/>
                          <a:pt x="9057" y="12488"/>
                        </a:cubicBezTo>
                        <a:lnTo>
                          <a:pt x="11157" y="15704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53" name="Freeform: Shape 352">
                    <a:extLst>
                      <a:ext uri="{FF2B5EF4-FFF2-40B4-BE49-F238E27FC236}">
                        <a16:creationId xmlns:a16="http://schemas.microsoft.com/office/drawing/2014/main" id="{7F36E5C9-B1BF-2A00-8035-8F898CA4D8D7}"/>
                      </a:ext>
                    </a:extLst>
                  </p:cNvPr>
                  <p:cNvSpPr/>
                  <p:nvPr/>
                </p:nvSpPr>
                <p:spPr>
                  <a:xfrm>
                    <a:off x="4068769" y="437732"/>
                    <a:ext cx="83907" cy="3816"/>
                  </a:xfrm>
                  <a:custGeom>
                    <a:avLst/>
                    <a:gdLst>
                      <a:gd name="connsiteX0" fmla="*/ 710 w 83907"/>
                      <a:gd name="connsiteY0" fmla="*/ 3861 h 3816"/>
                      <a:gd name="connsiteX1" fmla="*/ 10247 w 83907"/>
                      <a:gd name="connsiteY1" fmla="*/ 3861 h 3816"/>
                      <a:gd name="connsiteX2" fmla="*/ 10247 w 83907"/>
                      <a:gd name="connsiteY2" fmla="*/ 45 h 3816"/>
                      <a:gd name="connsiteX3" fmla="*/ 710 w 83907"/>
                      <a:gd name="connsiteY3" fmla="*/ 45 h 3816"/>
                      <a:gd name="connsiteX4" fmla="*/ 84617 w 83907"/>
                      <a:gd name="connsiteY4" fmla="*/ 3861 h 3816"/>
                      <a:gd name="connsiteX5" fmla="*/ 75080 w 83907"/>
                      <a:gd name="connsiteY5" fmla="*/ 3861 h 3816"/>
                      <a:gd name="connsiteX6" fmla="*/ 75080 w 83907"/>
                      <a:gd name="connsiteY6" fmla="*/ 45 h 3816"/>
                      <a:gd name="connsiteX7" fmla="*/ 84617 w 83907"/>
                      <a:gd name="connsiteY7" fmla="*/ 45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3907" h="3816">
                        <a:moveTo>
                          <a:pt x="710" y="3861"/>
                        </a:moveTo>
                        <a:lnTo>
                          <a:pt x="10247" y="3861"/>
                        </a:lnTo>
                        <a:lnTo>
                          <a:pt x="10247" y="45"/>
                        </a:lnTo>
                        <a:lnTo>
                          <a:pt x="710" y="45"/>
                        </a:lnTo>
                        <a:close/>
                        <a:moveTo>
                          <a:pt x="84617" y="3861"/>
                        </a:moveTo>
                        <a:lnTo>
                          <a:pt x="75080" y="3861"/>
                        </a:lnTo>
                        <a:lnTo>
                          <a:pt x="75080" y="45"/>
                        </a:lnTo>
                        <a:lnTo>
                          <a:pt x="84617" y="45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54" name="Freeform: Shape 353">
                    <a:extLst>
                      <a:ext uri="{FF2B5EF4-FFF2-40B4-BE49-F238E27FC236}">
                        <a16:creationId xmlns:a16="http://schemas.microsoft.com/office/drawing/2014/main" id="{AC463259-9EBD-D7BA-48A5-C7D0C577D29B}"/>
                      </a:ext>
                    </a:extLst>
                  </p:cNvPr>
                  <p:cNvSpPr/>
                  <p:nvPr/>
                </p:nvSpPr>
                <p:spPr>
                  <a:xfrm>
                    <a:off x="4066858" y="355729"/>
                    <a:ext cx="87729" cy="57212"/>
                  </a:xfrm>
                  <a:custGeom>
                    <a:avLst/>
                    <a:gdLst>
                      <a:gd name="connsiteX0" fmla="*/ 88439 w 87729"/>
                      <a:gd name="connsiteY0" fmla="*/ 45 h 57212"/>
                      <a:gd name="connsiteX1" fmla="*/ 710 w 87729"/>
                      <a:gd name="connsiteY1" fmla="*/ 45 h 57212"/>
                      <a:gd name="connsiteX2" fmla="*/ 710 w 87729"/>
                      <a:gd name="connsiteY2" fmla="*/ 57257 h 57212"/>
                      <a:gd name="connsiteX3" fmla="*/ 88434 w 87729"/>
                      <a:gd name="connsiteY3" fmla="*/ 57257 h 57212"/>
                      <a:gd name="connsiteX4" fmla="*/ 84623 w 87729"/>
                      <a:gd name="connsiteY4" fmla="*/ 3861 h 57212"/>
                      <a:gd name="connsiteX5" fmla="*/ 4526 w 87729"/>
                      <a:gd name="connsiteY5" fmla="*/ 3861 h 57212"/>
                      <a:gd name="connsiteX6" fmla="*/ 4526 w 87729"/>
                      <a:gd name="connsiteY6" fmla="*/ 53447 h 57212"/>
                      <a:gd name="connsiteX7" fmla="*/ 42841 w 87729"/>
                      <a:gd name="connsiteY7" fmla="*/ 53447 h 57212"/>
                      <a:gd name="connsiteX8" fmla="*/ 47481 w 87729"/>
                      <a:gd name="connsiteY8" fmla="*/ 53447 h 57212"/>
                      <a:gd name="connsiteX9" fmla="*/ 84623 w 87729"/>
                      <a:gd name="connsiteY9" fmla="*/ 53447 h 57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729" h="57212">
                        <a:moveTo>
                          <a:pt x="88439" y="45"/>
                        </a:moveTo>
                        <a:lnTo>
                          <a:pt x="710" y="45"/>
                        </a:lnTo>
                        <a:lnTo>
                          <a:pt x="710" y="57257"/>
                        </a:lnTo>
                        <a:lnTo>
                          <a:pt x="88434" y="57257"/>
                        </a:lnTo>
                        <a:close/>
                        <a:moveTo>
                          <a:pt x="84623" y="3861"/>
                        </a:moveTo>
                        <a:lnTo>
                          <a:pt x="4526" y="3861"/>
                        </a:lnTo>
                        <a:lnTo>
                          <a:pt x="4526" y="53447"/>
                        </a:lnTo>
                        <a:lnTo>
                          <a:pt x="42841" y="53447"/>
                        </a:lnTo>
                        <a:lnTo>
                          <a:pt x="47481" y="53447"/>
                        </a:lnTo>
                        <a:lnTo>
                          <a:pt x="84623" y="53447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56" name="Freeform: Shape 355">
                  <a:extLst>
                    <a:ext uri="{FF2B5EF4-FFF2-40B4-BE49-F238E27FC236}">
                      <a16:creationId xmlns:a16="http://schemas.microsoft.com/office/drawing/2014/main" id="{12E249CC-DC25-6A46-20B6-72806D8039E2}"/>
                    </a:ext>
                  </a:extLst>
                </p:cNvPr>
                <p:cNvSpPr/>
                <p:nvPr/>
              </p:nvSpPr>
              <p:spPr>
                <a:xfrm>
                  <a:off x="4103170" y="407039"/>
                  <a:ext cx="18327" cy="18327"/>
                </a:xfrm>
                <a:custGeom>
                  <a:avLst/>
                  <a:gdLst>
                    <a:gd name="connsiteX0" fmla="*/ 19030 w 18327"/>
                    <a:gd name="connsiteY0" fmla="*/ 8859 h 18327"/>
                    <a:gd name="connsiteX1" fmla="*/ 9524 w 18327"/>
                    <a:gd name="connsiteY1" fmla="*/ 51 h 18327"/>
                    <a:gd name="connsiteX2" fmla="*/ 716 w 18327"/>
                    <a:gd name="connsiteY2" fmla="*/ 9557 h 18327"/>
                    <a:gd name="connsiteX3" fmla="*/ 10222 w 18327"/>
                    <a:gd name="connsiteY3" fmla="*/ 18365 h 18327"/>
                    <a:gd name="connsiteX4" fmla="*/ 19030 w 18327"/>
                    <a:gd name="connsiteY4" fmla="*/ 8859 h 18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7" h="18327">
                      <a:moveTo>
                        <a:pt x="19030" y="8859"/>
                      </a:moveTo>
                      <a:cubicBezTo>
                        <a:pt x="18837" y="3802"/>
                        <a:pt x="14581" y="-142"/>
                        <a:pt x="9524" y="51"/>
                      </a:cubicBezTo>
                      <a:cubicBezTo>
                        <a:pt x="4467" y="244"/>
                        <a:pt x="524" y="4500"/>
                        <a:pt x="716" y="9557"/>
                      </a:cubicBezTo>
                      <a:cubicBezTo>
                        <a:pt x="909" y="14614"/>
                        <a:pt x="5165" y="18558"/>
                        <a:pt x="10222" y="18365"/>
                      </a:cubicBezTo>
                      <a:cubicBezTo>
                        <a:pt x="15279" y="18172"/>
                        <a:pt x="19223" y="13916"/>
                        <a:pt x="19030" y="8859"/>
                      </a:cubicBezTo>
                      <a:close/>
                    </a:path>
                  </a:pathLst>
                </a:custGeom>
                <a:solidFill>
                  <a:srgbClr val="76767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357" name="Picture 356">
                <a:extLst>
                  <a:ext uri="{FF2B5EF4-FFF2-40B4-BE49-F238E27FC236}">
                    <a16:creationId xmlns:a16="http://schemas.microsoft.com/office/drawing/2014/main" id="{C18B85AD-479B-7E17-CBC5-E688F220B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84977" y="619862"/>
                <a:ext cx="177358" cy="97261"/>
              </a:xfrm>
              <a:custGeom>
                <a:avLst/>
                <a:gdLst>
                  <a:gd name="connsiteX0" fmla="*/ -1 w 177358"/>
                  <a:gd name="connsiteY0" fmla="*/ -1 h 97261"/>
                  <a:gd name="connsiteX1" fmla="*/ 177358 w 177358"/>
                  <a:gd name="connsiteY1" fmla="*/ -1 h 97261"/>
                  <a:gd name="connsiteX2" fmla="*/ 177358 w 177358"/>
                  <a:gd name="connsiteY2" fmla="*/ 97261 h 97261"/>
                  <a:gd name="connsiteX3" fmla="*/ -1 w 177358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358" h="97261">
                    <a:moveTo>
                      <a:pt x="-1" y="-1"/>
                    </a:moveTo>
                    <a:lnTo>
                      <a:pt x="177358" y="-1"/>
                    </a:lnTo>
                    <a:lnTo>
                      <a:pt x="177358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358" name="Graphic 2">
              <a:extLst>
                <a:ext uri="{FF2B5EF4-FFF2-40B4-BE49-F238E27FC236}">
                  <a16:creationId xmlns:a16="http://schemas.microsoft.com/office/drawing/2014/main" id="{24795640-0362-13BF-C13E-DFF4F2D86A0F}"/>
                </a:ext>
              </a:extLst>
            </p:cNvPr>
            <p:cNvGrpSpPr/>
            <p:nvPr/>
          </p:nvGrpSpPr>
          <p:grpSpPr>
            <a:xfrm>
              <a:off x="1544739" y="2725285"/>
              <a:ext cx="343275" cy="185940"/>
              <a:chOff x="1544739" y="2725285"/>
              <a:chExt cx="343275" cy="185940"/>
            </a:xfrm>
            <a:noFill/>
          </p:grpSpPr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21DB66A4-0A6C-9027-FBAF-434774DF2014}"/>
                  </a:ext>
                </a:extLst>
              </p:cNvPr>
              <p:cNvSpPr/>
              <p:nvPr/>
            </p:nvSpPr>
            <p:spPr>
              <a:xfrm>
                <a:off x="1544739" y="2725285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60" name="Picture 359">
                <a:extLst>
                  <a:ext uri="{FF2B5EF4-FFF2-40B4-BE49-F238E27FC236}">
                    <a16:creationId xmlns:a16="http://schemas.microsoft.com/office/drawing/2014/main" id="{15BF789A-2609-C700-F672-D633AFC62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47600" y="2728145"/>
                <a:ext cx="331832" cy="183080"/>
              </a:xfrm>
              <a:custGeom>
                <a:avLst/>
                <a:gdLst>
                  <a:gd name="connsiteX0" fmla="*/ -1 w 331832"/>
                  <a:gd name="connsiteY0" fmla="*/ -1 h 183080"/>
                  <a:gd name="connsiteX1" fmla="*/ 331832 w 331832"/>
                  <a:gd name="connsiteY1" fmla="*/ -1 h 183080"/>
                  <a:gd name="connsiteX2" fmla="*/ 331832 w 331832"/>
                  <a:gd name="connsiteY2" fmla="*/ 183080 h 183080"/>
                  <a:gd name="connsiteX3" fmla="*/ -1 w 331832"/>
                  <a:gd name="connsiteY3" fmla="*/ 183080 h 18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183080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183080"/>
                    </a:lnTo>
                    <a:lnTo>
                      <a:pt x="-1" y="183080"/>
                    </a:lnTo>
                    <a:close/>
                  </a:path>
                </a:pathLst>
              </a:custGeom>
            </p:spPr>
          </p:pic>
        </p:grpSp>
        <p:grpSp>
          <p:nvGrpSpPr>
            <p:cNvPr id="361" name="Graphic 2">
              <a:extLst>
                <a:ext uri="{FF2B5EF4-FFF2-40B4-BE49-F238E27FC236}">
                  <a16:creationId xmlns:a16="http://schemas.microsoft.com/office/drawing/2014/main" id="{F0384029-5136-E22A-6201-6A761676D7EA}"/>
                </a:ext>
              </a:extLst>
            </p:cNvPr>
            <p:cNvGrpSpPr/>
            <p:nvPr/>
          </p:nvGrpSpPr>
          <p:grpSpPr>
            <a:xfrm>
              <a:off x="2660384" y="2095947"/>
              <a:ext cx="343275" cy="185940"/>
              <a:chOff x="2660384" y="2095947"/>
              <a:chExt cx="343275" cy="185940"/>
            </a:xfrm>
            <a:noFill/>
          </p:grpSpPr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835C14A4-19A2-9D4D-9361-13F816B4E18A}"/>
                  </a:ext>
                </a:extLst>
              </p:cNvPr>
              <p:cNvSpPr/>
              <p:nvPr/>
            </p:nvSpPr>
            <p:spPr>
              <a:xfrm>
                <a:off x="2660384" y="2095947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63" name="Picture 362">
                <a:extLst>
                  <a:ext uri="{FF2B5EF4-FFF2-40B4-BE49-F238E27FC236}">
                    <a16:creationId xmlns:a16="http://schemas.microsoft.com/office/drawing/2014/main" id="{A40D1396-0AB0-9E14-121A-7D512B5DDC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63245" y="2098807"/>
                <a:ext cx="331832" cy="183080"/>
              </a:xfrm>
              <a:custGeom>
                <a:avLst/>
                <a:gdLst>
                  <a:gd name="connsiteX0" fmla="*/ -1 w 331832"/>
                  <a:gd name="connsiteY0" fmla="*/ -1 h 183080"/>
                  <a:gd name="connsiteX1" fmla="*/ 331832 w 331832"/>
                  <a:gd name="connsiteY1" fmla="*/ -1 h 183080"/>
                  <a:gd name="connsiteX2" fmla="*/ 331832 w 331832"/>
                  <a:gd name="connsiteY2" fmla="*/ 183080 h 183080"/>
                  <a:gd name="connsiteX3" fmla="*/ -1 w 331832"/>
                  <a:gd name="connsiteY3" fmla="*/ 183080 h 18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183080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183080"/>
                    </a:lnTo>
                    <a:lnTo>
                      <a:pt x="-1" y="183080"/>
                    </a:lnTo>
                    <a:close/>
                  </a:path>
                </a:pathLst>
              </a:custGeom>
            </p:spPr>
          </p:pic>
        </p:grpSp>
        <p:grpSp>
          <p:nvGrpSpPr>
            <p:cNvPr id="364" name="Graphic 2">
              <a:extLst>
                <a:ext uri="{FF2B5EF4-FFF2-40B4-BE49-F238E27FC236}">
                  <a16:creationId xmlns:a16="http://schemas.microsoft.com/office/drawing/2014/main" id="{A8453BB8-3B52-57E3-4671-50FE5CF76D80}"/>
                </a:ext>
              </a:extLst>
            </p:cNvPr>
            <p:cNvGrpSpPr/>
            <p:nvPr/>
          </p:nvGrpSpPr>
          <p:grpSpPr>
            <a:xfrm>
              <a:off x="4199403" y="1209152"/>
              <a:ext cx="343275" cy="185940"/>
              <a:chOff x="4199403" y="1209152"/>
              <a:chExt cx="343275" cy="185940"/>
            </a:xfrm>
            <a:noFill/>
          </p:grpSpPr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A69A4B8C-AACB-650E-C407-15CE96B88D18}"/>
                  </a:ext>
                </a:extLst>
              </p:cNvPr>
              <p:cNvSpPr/>
              <p:nvPr/>
            </p:nvSpPr>
            <p:spPr>
              <a:xfrm>
                <a:off x="4199403" y="1209152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66" name="Picture 365">
                <a:extLst>
                  <a:ext uri="{FF2B5EF4-FFF2-40B4-BE49-F238E27FC236}">
                    <a16:creationId xmlns:a16="http://schemas.microsoft.com/office/drawing/2014/main" id="{CEE2CF67-FB6C-C0D9-A607-A5029D275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02263" y="1212012"/>
                <a:ext cx="331832" cy="183080"/>
              </a:xfrm>
              <a:custGeom>
                <a:avLst/>
                <a:gdLst>
                  <a:gd name="connsiteX0" fmla="*/ -1 w 331832"/>
                  <a:gd name="connsiteY0" fmla="*/ -1 h 183080"/>
                  <a:gd name="connsiteX1" fmla="*/ 331832 w 331832"/>
                  <a:gd name="connsiteY1" fmla="*/ -1 h 183080"/>
                  <a:gd name="connsiteX2" fmla="*/ 331832 w 331832"/>
                  <a:gd name="connsiteY2" fmla="*/ 183080 h 183080"/>
                  <a:gd name="connsiteX3" fmla="*/ -1 w 331832"/>
                  <a:gd name="connsiteY3" fmla="*/ 183080 h 18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183080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183080"/>
                    </a:lnTo>
                    <a:lnTo>
                      <a:pt x="-1" y="183080"/>
                    </a:lnTo>
                    <a:close/>
                  </a:path>
                </a:pathLst>
              </a:custGeom>
            </p:spPr>
          </p:pic>
        </p:grpSp>
        <p:grpSp>
          <p:nvGrpSpPr>
            <p:cNvPr id="367" name="Graphic 2">
              <a:extLst>
                <a:ext uri="{FF2B5EF4-FFF2-40B4-BE49-F238E27FC236}">
                  <a16:creationId xmlns:a16="http://schemas.microsoft.com/office/drawing/2014/main" id="{786F5E89-6D2A-BEC1-E4C3-E8A4C6A06CD3}"/>
                </a:ext>
              </a:extLst>
            </p:cNvPr>
            <p:cNvGrpSpPr/>
            <p:nvPr/>
          </p:nvGrpSpPr>
          <p:grpSpPr>
            <a:xfrm>
              <a:off x="4634218" y="439643"/>
              <a:ext cx="343275" cy="171637"/>
              <a:chOff x="4634218" y="439643"/>
              <a:chExt cx="343275" cy="171637"/>
            </a:xfrm>
            <a:noFill/>
          </p:grpSpPr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0276085A-9A38-5859-D5BF-FEB173D3E18D}"/>
                  </a:ext>
                </a:extLst>
              </p:cNvPr>
              <p:cNvSpPr/>
              <p:nvPr/>
            </p:nvSpPr>
            <p:spPr>
              <a:xfrm>
                <a:off x="4634218" y="439643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69" name="Picture 368">
                <a:extLst>
                  <a:ext uri="{FF2B5EF4-FFF2-40B4-BE49-F238E27FC236}">
                    <a16:creationId xmlns:a16="http://schemas.microsoft.com/office/drawing/2014/main" id="{F504D547-2846-DFD8-7583-116C37D30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37079" y="488273"/>
                <a:ext cx="331832" cy="97261"/>
              </a:xfrm>
              <a:custGeom>
                <a:avLst/>
                <a:gdLst>
                  <a:gd name="connsiteX0" fmla="*/ -1 w 331832"/>
                  <a:gd name="connsiteY0" fmla="*/ -1 h 97261"/>
                  <a:gd name="connsiteX1" fmla="*/ 331832 w 331832"/>
                  <a:gd name="connsiteY1" fmla="*/ -1 h 97261"/>
                  <a:gd name="connsiteX2" fmla="*/ 331832 w 331832"/>
                  <a:gd name="connsiteY2" fmla="*/ 97261 h 97261"/>
                  <a:gd name="connsiteX3" fmla="*/ -1 w 331832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97261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370" name="Graphic 2">
              <a:extLst>
                <a:ext uri="{FF2B5EF4-FFF2-40B4-BE49-F238E27FC236}">
                  <a16:creationId xmlns:a16="http://schemas.microsoft.com/office/drawing/2014/main" id="{DC929AF4-9F4B-D5FC-B82A-24893A804BC4}"/>
                </a:ext>
              </a:extLst>
            </p:cNvPr>
            <p:cNvGrpSpPr/>
            <p:nvPr/>
          </p:nvGrpSpPr>
          <p:grpSpPr>
            <a:xfrm>
              <a:off x="858188" y="579813"/>
              <a:ext cx="686550" cy="371881"/>
              <a:chOff x="858188" y="579813"/>
              <a:chExt cx="686550" cy="371881"/>
            </a:xfrm>
            <a:noFill/>
          </p:grpSpPr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5456B812-C9E5-A4DB-4909-B05373145E3D}"/>
                  </a:ext>
                </a:extLst>
              </p:cNvPr>
              <p:cNvSpPr/>
              <p:nvPr/>
            </p:nvSpPr>
            <p:spPr>
              <a:xfrm>
                <a:off x="858188" y="579813"/>
                <a:ext cx="686550" cy="371881"/>
              </a:xfrm>
              <a:custGeom>
                <a:avLst/>
                <a:gdLst>
                  <a:gd name="connsiteX0" fmla="*/ 0 w 686550"/>
                  <a:gd name="connsiteY0" fmla="*/ 0 h 371881"/>
                  <a:gd name="connsiteX1" fmla="*/ 686551 w 686550"/>
                  <a:gd name="connsiteY1" fmla="*/ 0 h 371881"/>
                  <a:gd name="connsiteX2" fmla="*/ 686551 w 686550"/>
                  <a:gd name="connsiteY2" fmla="*/ 371882 h 371881"/>
                  <a:gd name="connsiteX3" fmla="*/ 0 w 686550"/>
                  <a:gd name="connsiteY3" fmla="*/ 371882 h 371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550" h="371881">
                    <a:moveTo>
                      <a:pt x="0" y="0"/>
                    </a:moveTo>
                    <a:lnTo>
                      <a:pt x="686551" y="0"/>
                    </a:lnTo>
                    <a:lnTo>
                      <a:pt x="686551" y="371882"/>
                    </a:lnTo>
                    <a:lnTo>
                      <a:pt x="0" y="371882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72" name="Picture 371">
                <a:extLst>
                  <a:ext uri="{FF2B5EF4-FFF2-40B4-BE49-F238E27FC236}">
                    <a16:creationId xmlns:a16="http://schemas.microsoft.com/office/drawing/2014/main" id="{AC4B22A4-B19E-653C-481D-30618D0BF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61049" y="694239"/>
                <a:ext cx="675108" cy="165916"/>
              </a:xfrm>
              <a:custGeom>
                <a:avLst/>
                <a:gdLst>
                  <a:gd name="connsiteX0" fmla="*/ -1 w 675108"/>
                  <a:gd name="connsiteY0" fmla="*/ -1 h 165916"/>
                  <a:gd name="connsiteX1" fmla="*/ 675108 w 675108"/>
                  <a:gd name="connsiteY1" fmla="*/ -1 h 165916"/>
                  <a:gd name="connsiteX2" fmla="*/ 675108 w 675108"/>
                  <a:gd name="connsiteY2" fmla="*/ 165916 h 165916"/>
                  <a:gd name="connsiteX3" fmla="*/ -1 w 675108"/>
                  <a:gd name="connsiteY3" fmla="*/ 165916 h 16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5108" h="165916">
                    <a:moveTo>
                      <a:pt x="-1" y="-1"/>
                    </a:moveTo>
                    <a:lnTo>
                      <a:pt x="675108" y="-1"/>
                    </a:lnTo>
                    <a:lnTo>
                      <a:pt x="675108" y="165916"/>
                    </a:lnTo>
                    <a:lnTo>
                      <a:pt x="-1" y="165916"/>
                    </a:lnTo>
                    <a:close/>
                  </a:path>
                </a:pathLst>
              </a:custGeom>
            </p:spPr>
          </p:pic>
        </p:grp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0DF6982-67B3-A72F-4BF1-A184C4F9E266}"/>
                </a:ext>
              </a:extLst>
            </p:cNvPr>
            <p:cNvSpPr/>
            <p:nvPr/>
          </p:nvSpPr>
          <p:spPr>
            <a:xfrm>
              <a:off x="858188" y="1380789"/>
              <a:ext cx="343275" cy="200244"/>
            </a:xfrm>
            <a:custGeom>
              <a:avLst/>
              <a:gdLst>
                <a:gd name="connsiteX0" fmla="*/ 0 w 343275"/>
                <a:gd name="connsiteY0" fmla="*/ 0 h 200244"/>
                <a:gd name="connsiteX1" fmla="*/ 343275 w 343275"/>
                <a:gd name="connsiteY1" fmla="*/ 0 h 200244"/>
                <a:gd name="connsiteX2" fmla="*/ 343275 w 343275"/>
                <a:gd name="connsiteY2" fmla="*/ 200244 h 200244"/>
                <a:gd name="connsiteX3" fmla="*/ 0 w 343275"/>
                <a:gd name="connsiteY3" fmla="*/ 200244 h 20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275" h="200244">
                  <a:moveTo>
                    <a:pt x="0" y="0"/>
                  </a:moveTo>
                  <a:lnTo>
                    <a:pt x="343275" y="0"/>
                  </a:lnTo>
                  <a:lnTo>
                    <a:pt x="343275" y="200244"/>
                  </a:lnTo>
                  <a:lnTo>
                    <a:pt x="0" y="200244"/>
                  </a:lnTo>
                  <a:close/>
                </a:path>
              </a:pathLst>
            </a:custGeom>
            <a:noFill/>
            <a:ln w="57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76" name="Graphic 2">
              <a:extLst>
                <a:ext uri="{FF2B5EF4-FFF2-40B4-BE49-F238E27FC236}">
                  <a16:creationId xmlns:a16="http://schemas.microsoft.com/office/drawing/2014/main" id="{979F7F82-BA74-77C7-652F-C8CD2D828780}"/>
                </a:ext>
              </a:extLst>
            </p:cNvPr>
            <p:cNvGrpSpPr/>
            <p:nvPr/>
          </p:nvGrpSpPr>
          <p:grpSpPr>
            <a:xfrm>
              <a:off x="3089479" y="328078"/>
              <a:ext cx="343275" cy="348996"/>
              <a:chOff x="3089479" y="328078"/>
              <a:chExt cx="343275" cy="348996"/>
            </a:xfrm>
            <a:noFill/>
          </p:grpSpPr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B26DC86E-CB4C-6BDB-C441-D762F6CD8397}"/>
                  </a:ext>
                </a:extLst>
              </p:cNvPr>
              <p:cNvSpPr/>
              <p:nvPr/>
            </p:nvSpPr>
            <p:spPr>
              <a:xfrm>
                <a:off x="3089479" y="408176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78" name="Picture 377">
                <a:extLst>
                  <a:ext uri="{FF2B5EF4-FFF2-40B4-BE49-F238E27FC236}">
                    <a16:creationId xmlns:a16="http://schemas.microsoft.com/office/drawing/2014/main" id="{FCD77885-AAD8-6C22-0E2C-2D92D930D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92339" y="328078"/>
                <a:ext cx="331832" cy="348996"/>
              </a:xfrm>
              <a:custGeom>
                <a:avLst/>
                <a:gdLst>
                  <a:gd name="connsiteX0" fmla="*/ -1 w 331832"/>
                  <a:gd name="connsiteY0" fmla="*/ -1 h 348996"/>
                  <a:gd name="connsiteX1" fmla="*/ 331832 w 331832"/>
                  <a:gd name="connsiteY1" fmla="*/ -1 h 348996"/>
                  <a:gd name="connsiteX2" fmla="*/ 331832 w 331832"/>
                  <a:gd name="connsiteY2" fmla="*/ 348996 h 348996"/>
                  <a:gd name="connsiteX3" fmla="*/ -1 w 331832"/>
                  <a:gd name="connsiteY3" fmla="*/ 348996 h 348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348996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348996"/>
                    </a:lnTo>
                    <a:lnTo>
                      <a:pt x="-1" y="348996"/>
                    </a:lnTo>
                    <a:close/>
                  </a:path>
                </a:pathLst>
              </a:custGeom>
            </p:spPr>
          </p:pic>
        </p:grp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59C7318-711C-352F-21AC-202E6249A928}"/>
                </a:ext>
              </a:extLst>
            </p:cNvPr>
            <p:cNvSpPr/>
            <p:nvPr/>
          </p:nvSpPr>
          <p:spPr>
            <a:xfrm>
              <a:off x="5323630" y="1635385"/>
              <a:ext cx="223129" cy="177358"/>
            </a:xfrm>
            <a:custGeom>
              <a:avLst/>
              <a:gdLst>
                <a:gd name="connsiteX0" fmla="*/ 108704 w 223129"/>
                <a:gd name="connsiteY0" fmla="*/ 117286 h 177358"/>
                <a:gd name="connsiteX1" fmla="*/ 108704 w 223129"/>
                <a:gd name="connsiteY1" fmla="*/ 177359 h 177358"/>
                <a:gd name="connsiteX2" fmla="*/ 0 w 223129"/>
                <a:gd name="connsiteY2" fmla="*/ 88679 h 177358"/>
                <a:gd name="connsiteX3" fmla="*/ 108704 w 223129"/>
                <a:gd name="connsiteY3" fmla="*/ 0 h 177358"/>
                <a:gd name="connsiteX4" fmla="*/ 108704 w 223129"/>
                <a:gd name="connsiteY4" fmla="*/ 60073 h 177358"/>
                <a:gd name="connsiteX5" fmla="*/ 114425 w 223129"/>
                <a:gd name="connsiteY5" fmla="*/ 60073 h 177358"/>
                <a:gd name="connsiteX6" fmla="*/ 114425 w 223129"/>
                <a:gd name="connsiteY6" fmla="*/ 0 h 177358"/>
                <a:gd name="connsiteX7" fmla="*/ 223129 w 223129"/>
                <a:gd name="connsiteY7" fmla="*/ 88679 h 177358"/>
                <a:gd name="connsiteX8" fmla="*/ 114425 w 223129"/>
                <a:gd name="connsiteY8" fmla="*/ 177359 h 177358"/>
                <a:gd name="connsiteX9" fmla="*/ 114425 w 223129"/>
                <a:gd name="connsiteY9" fmla="*/ 117286 h 17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29" h="177358">
                  <a:moveTo>
                    <a:pt x="108704" y="117286"/>
                  </a:moveTo>
                  <a:lnTo>
                    <a:pt x="108704" y="177359"/>
                  </a:lnTo>
                  <a:lnTo>
                    <a:pt x="0" y="88679"/>
                  </a:lnTo>
                  <a:lnTo>
                    <a:pt x="108704" y="0"/>
                  </a:lnTo>
                  <a:lnTo>
                    <a:pt x="108704" y="60073"/>
                  </a:lnTo>
                  <a:lnTo>
                    <a:pt x="114425" y="60073"/>
                  </a:lnTo>
                  <a:lnTo>
                    <a:pt x="114425" y="0"/>
                  </a:lnTo>
                  <a:lnTo>
                    <a:pt x="223129" y="88679"/>
                  </a:lnTo>
                  <a:lnTo>
                    <a:pt x="114425" y="177359"/>
                  </a:lnTo>
                  <a:lnTo>
                    <a:pt x="114425" y="117286"/>
                  </a:lnTo>
                  <a:close/>
                </a:path>
              </a:pathLst>
            </a:custGeom>
            <a:noFill/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80" name="Graphic 2">
              <a:extLst>
                <a:ext uri="{FF2B5EF4-FFF2-40B4-BE49-F238E27FC236}">
                  <a16:creationId xmlns:a16="http://schemas.microsoft.com/office/drawing/2014/main" id="{B45B0C40-D8A0-12D5-FF20-5C8926B38A62}"/>
                </a:ext>
              </a:extLst>
            </p:cNvPr>
            <p:cNvGrpSpPr/>
            <p:nvPr/>
          </p:nvGrpSpPr>
          <p:grpSpPr>
            <a:xfrm>
              <a:off x="5415170" y="4584693"/>
              <a:ext cx="40048" cy="422686"/>
              <a:chOff x="5415170" y="4584693"/>
              <a:chExt cx="40048" cy="422686"/>
            </a:xfrm>
          </p:grpSpPr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9AE7CA3D-F4E3-3354-4E3F-995DCB9F94DB}"/>
                  </a:ext>
                </a:extLst>
              </p:cNvPr>
              <p:cNvSpPr/>
              <p:nvPr/>
            </p:nvSpPr>
            <p:spPr>
              <a:xfrm>
                <a:off x="5435194" y="4584693"/>
                <a:ext cx="5721" cy="392649"/>
              </a:xfrm>
              <a:custGeom>
                <a:avLst/>
                <a:gdLst>
                  <a:gd name="connsiteX0" fmla="*/ 0 w 5721"/>
                  <a:gd name="connsiteY0" fmla="*/ 0 h 392649"/>
                  <a:gd name="connsiteX1" fmla="*/ 0 w 5721"/>
                  <a:gd name="connsiteY1" fmla="*/ 392650 h 39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21" h="392649">
                    <a:moveTo>
                      <a:pt x="0" y="0"/>
                    </a:moveTo>
                    <a:lnTo>
                      <a:pt x="0" y="392650"/>
                    </a:lnTo>
                  </a:path>
                </a:pathLst>
              </a:custGeom>
              <a:noFill/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655F7DF6-E84B-FDCD-1060-9F8E637326F6}"/>
                  </a:ext>
                </a:extLst>
              </p:cNvPr>
              <p:cNvSpPr/>
              <p:nvPr/>
            </p:nvSpPr>
            <p:spPr>
              <a:xfrm>
                <a:off x="5415170" y="4967331"/>
                <a:ext cx="40048" cy="40048"/>
              </a:xfrm>
              <a:custGeom>
                <a:avLst/>
                <a:gdLst>
                  <a:gd name="connsiteX0" fmla="*/ 20024 w 40048"/>
                  <a:gd name="connsiteY0" fmla="*/ 40049 h 40048"/>
                  <a:gd name="connsiteX1" fmla="*/ 0 w 40048"/>
                  <a:gd name="connsiteY1" fmla="*/ 0 h 40048"/>
                  <a:gd name="connsiteX2" fmla="*/ 20024 w 40048"/>
                  <a:gd name="connsiteY2" fmla="*/ 10012 h 40048"/>
                  <a:gd name="connsiteX3" fmla="*/ 40049 w 40048"/>
                  <a:gd name="connsiteY3" fmla="*/ 0 h 4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48" h="40048">
                    <a:moveTo>
                      <a:pt x="20024" y="40049"/>
                    </a:moveTo>
                    <a:lnTo>
                      <a:pt x="0" y="0"/>
                    </a:lnTo>
                    <a:lnTo>
                      <a:pt x="20024" y="10012"/>
                    </a:lnTo>
                    <a:lnTo>
                      <a:pt x="400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3" name="Graphic 2">
              <a:extLst>
                <a:ext uri="{FF2B5EF4-FFF2-40B4-BE49-F238E27FC236}">
                  <a16:creationId xmlns:a16="http://schemas.microsoft.com/office/drawing/2014/main" id="{D0EE1374-6A4C-BADE-414D-4C87AFA18C31}"/>
                </a:ext>
              </a:extLst>
            </p:cNvPr>
            <p:cNvGrpSpPr/>
            <p:nvPr/>
          </p:nvGrpSpPr>
          <p:grpSpPr>
            <a:xfrm>
              <a:off x="4233730" y="3898143"/>
              <a:ext cx="2402928" cy="686550"/>
              <a:chOff x="4233730" y="3898143"/>
              <a:chExt cx="2402928" cy="686550"/>
            </a:xfrm>
            <a:solidFill>
              <a:srgbClr val="FFFFFF"/>
            </a:solidFill>
          </p:grpSpPr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C6865A47-7D19-6892-23CA-69E1B7B0ADD4}"/>
                  </a:ext>
                </a:extLst>
              </p:cNvPr>
              <p:cNvSpPr/>
              <p:nvPr/>
            </p:nvSpPr>
            <p:spPr>
              <a:xfrm>
                <a:off x="4233730" y="3898143"/>
                <a:ext cx="2402928" cy="686550"/>
              </a:xfrm>
              <a:custGeom>
                <a:avLst/>
                <a:gdLst>
                  <a:gd name="connsiteX0" fmla="*/ 2299946 w 2402928"/>
                  <a:gd name="connsiteY0" fmla="*/ 0 h 686550"/>
                  <a:gd name="connsiteX1" fmla="*/ 2402928 w 2402928"/>
                  <a:gd name="connsiteY1" fmla="*/ 102983 h 686550"/>
                  <a:gd name="connsiteX2" fmla="*/ 2402928 w 2402928"/>
                  <a:gd name="connsiteY2" fmla="*/ 583568 h 686550"/>
                  <a:gd name="connsiteX3" fmla="*/ 2299946 w 2402928"/>
                  <a:gd name="connsiteY3" fmla="*/ 686551 h 686550"/>
                  <a:gd name="connsiteX4" fmla="*/ 102983 w 2402928"/>
                  <a:gd name="connsiteY4" fmla="*/ 686551 h 686550"/>
                  <a:gd name="connsiteX5" fmla="*/ 0 w 2402928"/>
                  <a:gd name="connsiteY5" fmla="*/ 583568 h 686550"/>
                  <a:gd name="connsiteX6" fmla="*/ 0 w 2402928"/>
                  <a:gd name="connsiteY6" fmla="*/ 102983 h 686550"/>
                  <a:gd name="connsiteX7" fmla="*/ 102983 w 2402928"/>
                  <a:gd name="connsiteY7" fmla="*/ 0 h 68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02928" h="686550">
                    <a:moveTo>
                      <a:pt x="2299946" y="0"/>
                    </a:moveTo>
                    <a:cubicBezTo>
                      <a:pt x="2356822" y="0"/>
                      <a:pt x="2402928" y="46107"/>
                      <a:pt x="2402928" y="102983"/>
                    </a:cubicBezTo>
                    <a:lnTo>
                      <a:pt x="2402928" y="583568"/>
                    </a:lnTo>
                    <a:cubicBezTo>
                      <a:pt x="2402928" y="640444"/>
                      <a:pt x="2356822" y="686551"/>
                      <a:pt x="2299946" y="686551"/>
                    </a:cubicBezTo>
                    <a:lnTo>
                      <a:pt x="102983" y="686551"/>
                    </a:lnTo>
                    <a:cubicBezTo>
                      <a:pt x="46107" y="686551"/>
                      <a:pt x="0" y="640444"/>
                      <a:pt x="0" y="583568"/>
                    </a:cubicBezTo>
                    <a:lnTo>
                      <a:pt x="0" y="102983"/>
                    </a:lnTo>
                    <a:cubicBezTo>
                      <a:pt x="0" y="46107"/>
                      <a:pt x="46107" y="0"/>
                      <a:pt x="1029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85" name="Picture 384">
                <a:extLst>
                  <a:ext uri="{FF2B5EF4-FFF2-40B4-BE49-F238E27FC236}">
                    <a16:creationId xmlns:a16="http://schemas.microsoft.com/office/drawing/2014/main" id="{ECF5DCD2-E105-3A37-9B0B-00AED27E7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36591" y="4041174"/>
                <a:ext cx="2391485" cy="417651"/>
              </a:xfrm>
              <a:custGeom>
                <a:avLst/>
                <a:gdLst>
                  <a:gd name="connsiteX0" fmla="*/ -1 w 2391485"/>
                  <a:gd name="connsiteY0" fmla="*/ -1 h 417651"/>
                  <a:gd name="connsiteX1" fmla="*/ 2391485 w 2391485"/>
                  <a:gd name="connsiteY1" fmla="*/ -1 h 417651"/>
                  <a:gd name="connsiteX2" fmla="*/ 2391485 w 2391485"/>
                  <a:gd name="connsiteY2" fmla="*/ 417651 h 417651"/>
                  <a:gd name="connsiteX3" fmla="*/ -1 w 2391485"/>
                  <a:gd name="connsiteY3" fmla="*/ 417651 h 41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1485" h="417651">
                    <a:moveTo>
                      <a:pt x="-1" y="-1"/>
                    </a:moveTo>
                    <a:lnTo>
                      <a:pt x="2391485" y="-1"/>
                    </a:lnTo>
                    <a:lnTo>
                      <a:pt x="2391485" y="417651"/>
                    </a:lnTo>
                    <a:lnTo>
                      <a:pt x="-1" y="417651"/>
                    </a:lnTo>
                    <a:close/>
                  </a:path>
                </a:pathLst>
              </a:custGeom>
            </p:spPr>
          </p:pic>
        </p:grpSp>
        <p:grpSp>
          <p:nvGrpSpPr>
            <p:cNvPr id="386" name="Graphic 2">
              <a:extLst>
                <a:ext uri="{FF2B5EF4-FFF2-40B4-BE49-F238E27FC236}">
                  <a16:creationId xmlns:a16="http://schemas.microsoft.com/office/drawing/2014/main" id="{516EB933-D714-BF36-5CC9-FC23C95920E8}"/>
                </a:ext>
              </a:extLst>
            </p:cNvPr>
            <p:cNvGrpSpPr/>
            <p:nvPr/>
          </p:nvGrpSpPr>
          <p:grpSpPr>
            <a:xfrm>
              <a:off x="6643066" y="525461"/>
              <a:ext cx="4627810" cy="3392705"/>
              <a:chOff x="6643066" y="525461"/>
              <a:chExt cx="4627810" cy="3392705"/>
            </a:xfrm>
          </p:grpSpPr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93C57FD1-DBE0-B210-41C1-F08EECF2AABB}"/>
                  </a:ext>
                </a:extLst>
              </p:cNvPr>
              <p:cNvSpPr/>
              <p:nvPr/>
            </p:nvSpPr>
            <p:spPr>
              <a:xfrm>
                <a:off x="6673103" y="525461"/>
                <a:ext cx="4597774" cy="3372681"/>
              </a:xfrm>
              <a:custGeom>
                <a:avLst/>
                <a:gdLst>
                  <a:gd name="connsiteX0" fmla="*/ 4111468 w 4597774"/>
                  <a:gd name="connsiteY0" fmla="*/ 0 h 3372681"/>
                  <a:gd name="connsiteX1" fmla="*/ 4597775 w 4597774"/>
                  <a:gd name="connsiteY1" fmla="*/ 0 h 3372681"/>
                  <a:gd name="connsiteX2" fmla="*/ 4597775 w 4597774"/>
                  <a:gd name="connsiteY2" fmla="*/ 3372681 h 3372681"/>
                  <a:gd name="connsiteX3" fmla="*/ 0 w 4597774"/>
                  <a:gd name="connsiteY3" fmla="*/ 3372681 h 33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97774" h="3372681">
                    <a:moveTo>
                      <a:pt x="4111468" y="0"/>
                    </a:moveTo>
                    <a:lnTo>
                      <a:pt x="4597775" y="0"/>
                    </a:lnTo>
                    <a:lnTo>
                      <a:pt x="4597775" y="3372681"/>
                    </a:lnTo>
                    <a:lnTo>
                      <a:pt x="0" y="3372681"/>
                    </a:lnTo>
                  </a:path>
                </a:pathLst>
              </a:custGeom>
              <a:noFill/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B6E1A2B0-CC7C-A9E2-6682-58F695DB336C}"/>
                  </a:ext>
                </a:extLst>
              </p:cNvPr>
              <p:cNvSpPr/>
              <p:nvPr/>
            </p:nvSpPr>
            <p:spPr>
              <a:xfrm>
                <a:off x="6643066" y="3878118"/>
                <a:ext cx="40048" cy="40048"/>
              </a:xfrm>
              <a:custGeom>
                <a:avLst/>
                <a:gdLst>
                  <a:gd name="connsiteX0" fmla="*/ 0 w 40048"/>
                  <a:gd name="connsiteY0" fmla="*/ 20024 h 40048"/>
                  <a:gd name="connsiteX1" fmla="*/ 40049 w 40048"/>
                  <a:gd name="connsiteY1" fmla="*/ 0 h 40048"/>
                  <a:gd name="connsiteX2" fmla="*/ 30037 w 40048"/>
                  <a:gd name="connsiteY2" fmla="*/ 20024 h 40048"/>
                  <a:gd name="connsiteX3" fmla="*/ 40049 w 40048"/>
                  <a:gd name="connsiteY3" fmla="*/ 40049 h 4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48" h="40048">
                    <a:moveTo>
                      <a:pt x="0" y="20024"/>
                    </a:moveTo>
                    <a:lnTo>
                      <a:pt x="40049" y="0"/>
                    </a:lnTo>
                    <a:lnTo>
                      <a:pt x="30037" y="20024"/>
                    </a:lnTo>
                    <a:lnTo>
                      <a:pt x="40049" y="40049"/>
                    </a:lnTo>
                    <a:close/>
                  </a:path>
                </a:pathLst>
              </a:custGeom>
              <a:solidFill>
                <a:srgbClr val="000000"/>
              </a:solidFill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9" name="Graphic 2">
              <a:extLst>
                <a:ext uri="{FF2B5EF4-FFF2-40B4-BE49-F238E27FC236}">
                  <a16:creationId xmlns:a16="http://schemas.microsoft.com/office/drawing/2014/main" id="{F83563A4-67B0-D2EE-11E3-58C57B5D6599}"/>
                </a:ext>
              </a:extLst>
            </p:cNvPr>
            <p:cNvGrpSpPr/>
            <p:nvPr/>
          </p:nvGrpSpPr>
          <p:grpSpPr>
            <a:xfrm>
              <a:off x="6693871" y="5866255"/>
              <a:ext cx="451292" cy="40048"/>
              <a:chOff x="6693871" y="5866255"/>
              <a:chExt cx="451292" cy="40048"/>
            </a:xfrm>
          </p:grpSpPr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2E68587D-6FE5-7F9A-AA2A-8C0F39D70DDA}"/>
                  </a:ext>
                </a:extLst>
              </p:cNvPr>
              <p:cNvSpPr/>
              <p:nvPr/>
            </p:nvSpPr>
            <p:spPr>
              <a:xfrm>
                <a:off x="6693871" y="5886280"/>
                <a:ext cx="421256" cy="5721"/>
              </a:xfrm>
              <a:custGeom>
                <a:avLst/>
                <a:gdLst>
                  <a:gd name="connsiteX0" fmla="*/ 0 w 421256"/>
                  <a:gd name="connsiteY0" fmla="*/ 0 h 5721"/>
                  <a:gd name="connsiteX1" fmla="*/ 421256 w 421256"/>
                  <a:gd name="connsiteY1" fmla="*/ 0 h 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1256" h="5721">
                    <a:moveTo>
                      <a:pt x="0" y="0"/>
                    </a:moveTo>
                    <a:lnTo>
                      <a:pt x="421256" y="0"/>
                    </a:lnTo>
                  </a:path>
                </a:pathLst>
              </a:custGeom>
              <a:noFill/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E20AA602-347D-3072-6E95-EC9C7A29DE69}"/>
                  </a:ext>
                </a:extLst>
              </p:cNvPr>
              <p:cNvSpPr/>
              <p:nvPr/>
            </p:nvSpPr>
            <p:spPr>
              <a:xfrm>
                <a:off x="7105115" y="5866255"/>
                <a:ext cx="40048" cy="40048"/>
              </a:xfrm>
              <a:custGeom>
                <a:avLst/>
                <a:gdLst>
                  <a:gd name="connsiteX0" fmla="*/ 40049 w 40048"/>
                  <a:gd name="connsiteY0" fmla="*/ 20024 h 40048"/>
                  <a:gd name="connsiteX1" fmla="*/ 0 w 40048"/>
                  <a:gd name="connsiteY1" fmla="*/ 40049 h 40048"/>
                  <a:gd name="connsiteX2" fmla="*/ 10012 w 40048"/>
                  <a:gd name="connsiteY2" fmla="*/ 20024 h 40048"/>
                  <a:gd name="connsiteX3" fmla="*/ 0 w 40048"/>
                  <a:gd name="connsiteY3" fmla="*/ 0 h 4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48" h="40048">
                    <a:moveTo>
                      <a:pt x="40049" y="20024"/>
                    </a:moveTo>
                    <a:lnTo>
                      <a:pt x="0" y="40049"/>
                    </a:lnTo>
                    <a:lnTo>
                      <a:pt x="10012" y="200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2" name="Graphic 2">
              <a:extLst>
                <a:ext uri="{FF2B5EF4-FFF2-40B4-BE49-F238E27FC236}">
                  <a16:creationId xmlns:a16="http://schemas.microsoft.com/office/drawing/2014/main" id="{D3A63263-77B6-9858-1343-44E9C578495F}"/>
                </a:ext>
              </a:extLst>
            </p:cNvPr>
            <p:cNvGrpSpPr/>
            <p:nvPr/>
          </p:nvGrpSpPr>
          <p:grpSpPr>
            <a:xfrm>
              <a:off x="4176518" y="5013788"/>
              <a:ext cx="2517353" cy="1744983"/>
              <a:chOff x="4176518" y="5013788"/>
              <a:chExt cx="2517353" cy="1744983"/>
            </a:xfrm>
            <a:solidFill>
              <a:srgbClr val="FFFFFF"/>
            </a:solidFill>
          </p:grpSpPr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9C8D658C-5761-560C-453A-4C112801C68C}"/>
                  </a:ext>
                </a:extLst>
              </p:cNvPr>
              <p:cNvSpPr/>
              <p:nvPr/>
            </p:nvSpPr>
            <p:spPr>
              <a:xfrm>
                <a:off x="4176518" y="5013788"/>
                <a:ext cx="2517353" cy="1744983"/>
              </a:xfrm>
              <a:custGeom>
                <a:avLst/>
                <a:gdLst>
                  <a:gd name="connsiteX0" fmla="*/ 2447554 w 2517353"/>
                  <a:gd name="connsiteY0" fmla="*/ 0 h 1744983"/>
                  <a:gd name="connsiteX1" fmla="*/ 2517353 w 2517353"/>
                  <a:gd name="connsiteY1" fmla="*/ 69799 h 1744983"/>
                  <a:gd name="connsiteX2" fmla="*/ 2517353 w 2517353"/>
                  <a:gd name="connsiteY2" fmla="*/ 1675184 h 1744983"/>
                  <a:gd name="connsiteX3" fmla="*/ 2447554 w 2517353"/>
                  <a:gd name="connsiteY3" fmla="*/ 1744984 h 1744983"/>
                  <a:gd name="connsiteX4" fmla="*/ 69800 w 2517353"/>
                  <a:gd name="connsiteY4" fmla="*/ 1744984 h 1744983"/>
                  <a:gd name="connsiteX5" fmla="*/ 0 w 2517353"/>
                  <a:gd name="connsiteY5" fmla="*/ 1675184 h 1744983"/>
                  <a:gd name="connsiteX6" fmla="*/ 0 w 2517353"/>
                  <a:gd name="connsiteY6" fmla="*/ 69800 h 1744983"/>
                  <a:gd name="connsiteX7" fmla="*/ 69800 w 2517353"/>
                  <a:gd name="connsiteY7" fmla="*/ 0 h 1744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17353" h="1744983">
                    <a:moveTo>
                      <a:pt x="2447554" y="0"/>
                    </a:moveTo>
                    <a:cubicBezTo>
                      <a:pt x="2486104" y="0"/>
                      <a:pt x="2517353" y="31250"/>
                      <a:pt x="2517353" y="69799"/>
                    </a:cubicBezTo>
                    <a:lnTo>
                      <a:pt x="2517353" y="1675184"/>
                    </a:lnTo>
                    <a:cubicBezTo>
                      <a:pt x="2517353" y="1713734"/>
                      <a:pt x="2486103" y="1744984"/>
                      <a:pt x="2447554" y="1744984"/>
                    </a:cubicBezTo>
                    <a:lnTo>
                      <a:pt x="69800" y="1744984"/>
                    </a:lnTo>
                    <a:cubicBezTo>
                      <a:pt x="31251" y="1744984"/>
                      <a:pt x="0" y="1713733"/>
                      <a:pt x="0" y="1675184"/>
                    </a:cubicBezTo>
                    <a:lnTo>
                      <a:pt x="0" y="69800"/>
                    </a:lnTo>
                    <a:cubicBezTo>
                      <a:pt x="0" y="31251"/>
                      <a:pt x="31250" y="0"/>
                      <a:pt x="698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94" name="Picture 393">
                <a:extLst>
                  <a:ext uri="{FF2B5EF4-FFF2-40B4-BE49-F238E27FC236}">
                    <a16:creationId xmlns:a16="http://schemas.microsoft.com/office/drawing/2014/main" id="{864D0BD7-911D-0D94-9EEF-4AEBA5452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179378" y="5196868"/>
                <a:ext cx="2505910" cy="1401708"/>
              </a:xfrm>
              <a:custGeom>
                <a:avLst/>
                <a:gdLst>
                  <a:gd name="connsiteX0" fmla="*/ -1 w 2505910"/>
                  <a:gd name="connsiteY0" fmla="*/ -1 h 1401708"/>
                  <a:gd name="connsiteX1" fmla="*/ 2505910 w 2505910"/>
                  <a:gd name="connsiteY1" fmla="*/ -1 h 1401708"/>
                  <a:gd name="connsiteX2" fmla="*/ 2505910 w 2505910"/>
                  <a:gd name="connsiteY2" fmla="*/ 1401708 h 1401708"/>
                  <a:gd name="connsiteX3" fmla="*/ -1 w 2505910"/>
                  <a:gd name="connsiteY3" fmla="*/ 1401708 h 1401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05910" h="1401708">
                    <a:moveTo>
                      <a:pt x="-1" y="-1"/>
                    </a:moveTo>
                    <a:lnTo>
                      <a:pt x="2505910" y="-1"/>
                    </a:lnTo>
                    <a:lnTo>
                      <a:pt x="2505910" y="1401708"/>
                    </a:lnTo>
                    <a:lnTo>
                      <a:pt x="-1" y="1401708"/>
                    </a:lnTo>
                    <a:close/>
                  </a:path>
                </a:pathLst>
              </a:custGeom>
            </p:spPr>
          </p:pic>
        </p:grpSp>
        <p:grpSp>
          <p:nvGrpSpPr>
            <p:cNvPr id="395" name="Graphic 2">
              <a:extLst>
                <a:ext uri="{FF2B5EF4-FFF2-40B4-BE49-F238E27FC236}">
                  <a16:creationId xmlns:a16="http://schemas.microsoft.com/office/drawing/2014/main" id="{A9C58FCA-1F2B-C82E-E5BE-6166E89C7A8B}"/>
                </a:ext>
              </a:extLst>
            </p:cNvPr>
            <p:cNvGrpSpPr/>
            <p:nvPr/>
          </p:nvGrpSpPr>
          <p:grpSpPr>
            <a:xfrm>
              <a:off x="7151572" y="5013788"/>
              <a:ext cx="5034706" cy="1744983"/>
              <a:chOff x="7151572" y="5013788"/>
              <a:chExt cx="5034706" cy="1744983"/>
            </a:xfrm>
            <a:solidFill>
              <a:srgbClr val="FFFFFF"/>
            </a:solidFill>
          </p:grpSpPr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2D9612A9-2CAF-5BEC-DEA9-F9221EC8F3B8}"/>
                  </a:ext>
                </a:extLst>
              </p:cNvPr>
              <p:cNvSpPr/>
              <p:nvPr/>
            </p:nvSpPr>
            <p:spPr>
              <a:xfrm>
                <a:off x="7151572" y="5013788"/>
                <a:ext cx="5034706" cy="1744983"/>
              </a:xfrm>
              <a:custGeom>
                <a:avLst/>
                <a:gdLst>
                  <a:gd name="connsiteX0" fmla="*/ 4964908 w 5034706"/>
                  <a:gd name="connsiteY0" fmla="*/ 0 h 1744983"/>
                  <a:gd name="connsiteX1" fmla="*/ 5034707 w 5034706"/>
                  <a:gd name="connsiteY1" fmla="*/ 69799 h 1744983"/>
                  <a:gd name="connsiteX2" fmla="*/ 5034707 w 5034706"/>
                  <a:gd name="connsiteY2" fmla="*/ 1675184 h 1744983"/>
                  <a:gd name="connsiteX3" fmla="*/ 4964908 w 5034706"/>
                  <a:gd name="connsiteY3" fmla="*/ 1744984 h 1744983"/>
                  <a:gd name="connsiteX4" fmla="*/ 69800 w 5034706"/>
                  <a:gd name="connsiteY4" fmla="*/ 1744984 h 1744983"/>
                  <a:gd name="connsiteX5" fmla="*/ 1 w 5034706"/>
                  <a:gd name="connsiteY5" fmla="*/ 1675184 h 1744983"/>
                  <a:gd name="connsiteX6" fmla="*/ 1 w 5034706"/>
                  <a:gd name="connsiteY6" fmla="*/ 69800 h 1744983"/>
                  <a:gd name="connsiteX7" fmla="*/ 69800 w 5034706"/>
                  <a:gd name="connsiteY7" fmla="*/ 0 h 1744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34706" h="1744983">
                    <a:moveTo>
                      <a:pt x="4964908" y="0"/>
                    </a:moveTo>
                    <a:cubicBezTo>
                      <a:pt x="5003457" y="0"/>
                      <a:pt x="5034707" y="31250"/>
                      <a:pt x="5034707" y="69799"/>
                    </a:cubicBezTo>
                    <a:lnTo>
                      <a:pt x="5034707" y="1675184"/>
                    </a:lnTo>
                    <a:cubicBezTo>
                      <a:pt x="5034707" y="1713734"/>
                      <a:pt x="5003457" y="1744984"/>
                      <a:pt x="4964908" y="1744984"/>
                    </a:cubicBezTo>
                    <a:lnTo>
                      <a:pt x="69800" y="1744984"/>
                    </a:lnTo>
                    <a:cubicBezTo>
                      <a:pt x="31250" y="1744984"/>
                      <a:pt x="1" y="1713733"/>
                      <a:pt x="1" y="1675184"/>
                    </a:cubicBezTo>
                    <a:lnTo>
                      <a:pt x="1" y="69800"/>
                    </a:lnTo>
                    <a:cubicBezTo>
                      <a:pt x="1" y="31251"/>
                      <a:pt x="31251" y="0"/>
                      <a:pt x="698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97" name="Picture 396">
                <a:extLst>
                  <a:ext uri="{FF2B5EF4-FFF2-40B4-BE49-F238E27FC236}">
                    <a16:creationId xmlns:a16="http://schemas.microsoft.com/office/drawing/2014/main" id="{E3B6CADF-290A-13F2-67F4-882A401CB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154432" y="5608799"/>
                <a:ext cx="5023264" cy="577846"/>
              </a:xfrm>
              <a:custGeom>
                <a:avLst/>
                <a:gdLst>
                  <a:gd name="connsiteX0" fmla="*/ -1 w 5023264"/>
                  <a:gd name="connsiteY0" fmla="*/ -1 h 577846"/>
                  <a:gd name="connsiteX1" fmla="*/ 5023264 w 5023264"/>
                  <a:gd name="connsiteY1" fmla="*/ -1 h 577846"/>
                  <a:gd name="connsiteX2" fmla="*/ 5023264 w 5023264"/>
                  <a:gd name="connsiteY2" fmla="*/ 577847 h 577846"/>
                  <a:gd name="connsiteX3" fmla="*/ -1 w 5023264"/>
                  <a:gd name="connsiteY3" fmla="*/ 577847 h 577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3264" h="577846">
                    <a:moveTo>
                      <a:pt x="-1" y="-1"/>
                    </a:moveTo>
                    <a:lnTo>
                      <a:pt x="5023264" y="-1"/>
                    </a:lnTo>
                    <a:lnTo>
                      <a:pt x="5023264" y="577847"/>
                    </a:lnTo>
                    <a:lnTo>
                      <a:pt x="-1" y="577847"/>
                    </a:lnTo>
                    <a:close/>
                  </a:path>
                </a:pathLst>
              </a:custGeom>
            </p:spPr>
          </p:pic>
        </p:grpSp>
        <p:grpSp>
          <p:nvGrpSpPr>
            <p:cNvPr id="398" name="Graphic 2">
              <a:extLst>
                <a:ext uri="{FF2B5EF4-FFF2-40B4-BE49-F238E27FC236}">
                  <a16:creationId xmlns:a16="http://schemas.microsoft.com/office/drawing/2014/main" id="{53C0585A-C3B5-C9D4-82B0-E7AC48EDA1C8}"/>
                </a:ext>
              </a:extLst>
            </p:cNvPr>
            <p:cNvGrpSpPr/>
            <p:nvPr/>
          </p:nvGrpSpPr>
          <p:grpSpPr>
            <a:xfrm>
              <a:off x="8381642" y="4498875"/>
              <a:ext cx="2288503" cy="800976"/>
              <a:chOff x="8381642" y="4498875"/>
              <a:chExt cx="2288503" cy="800976"/>
            </a:xfrm>
            <a:noFill/>
          </p:grpSpPr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BDD8A8D7-30D3-E937-74F9-11146158A131}"/>
                  </a:ext>
                </a:extLst>
              </p:cNvPr>
              <p:cNvSpPr/>
              <p:nvPr/>
            </p:nvSpPr>
            <p:spPr>
              <a:xfrm>
                <a:off x="8381642" y="4498875"/>
                <a:ext cx="2288503" cy="800976"/>
              </a:xfrm>
              <a:custGeom>
                <a:avLst/>
                <a:gdLst>
                  <a:gd name="connsiteX0" fmla="*/ 0 w 2288503"/>
                  <a:gd name="connsiteY0" fmla="*/ 0 h 800976"/>
                  <a:gd name="connsiteX1" fmla="*/ 2288503 w 2288503"/>
                  <a:gd name="connsiteY1" fmla="*/ 0 h 800976"/>
                  <a:gd name="connsiteX2" fmla="*/ 2288503 w 2288503"/>
                  <a:gd name="connsiteY2" fmla="*/ 800976 h 800976"/>
                  <a:gd name="connsiteX3" fmla="*/ 0 w 2288503"/>
                  <a:gd name="connsiteY3" fmla="*/ 800976 h 800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8503" h="800976">
                    <a:moveTo>
                      <a:pt x="0" y="0"/>
                    </a:moveTo>
                    <a:lnTo>
                      <a:pt x="2288503" y="0"/>
                    </a:lnTo>
                    <a:lnTo>
                      <a:pt x="2288503" y="800976"/>
                    </a:lnTo>
                    <a:lnTo>
                      <a:pt x="0" y="800976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400" name="Picture 399">
                <a:extLst>
                  <a:ext uri="{FF2B5EF4-FFF2-40B4-BE49-F238E27FC236}">
                    <a16:creationId xmlns:a16="http://schemas.microsoft.com/office/drawing/2014/main" id="{806F0082-258F-90D5-4CED-E671F3EEA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384503" y="4764913"/>
                <a:ext cx="2277060" cy="286062"/>
              </a:xfrm>
              <a:custGeom>
                <a:avLst/>
                <a:gdLst>
                  <a:gd name="connsiteX0" fmla="*/ -1 w 2277060"/>
                  <a:gd name="connsiteY0" fmla="*/ -1 h 286062"/>
                  <a:gd name="connsiteX1" fmla="*/ 2277060 w 2277060"/>
                  <a:gd name="connsiteY1" fmla="*/ -1 h 286062"/>
                  <a:gd name="connsiteX2" fmla="*/ 2277060 w 2277060"/>
                  <a:gd name="connsiteY2" fmla="*/ 286062 h 286062"/>
                  <a:gd name="connsiteX3" fmla="*/ -1 w 2277060"/>
                  <a:gd name="connsiteY3" fmla="*/ 286062 h 28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7060" h="286062">
                    <a:moveTo>
                      <a:pt x="-1" y="-1"/>
                    </a:moveTo>
                    <a:lnTo>
                      <a:pt x="2277060" y="-1"/>
                    </a:lnTo>
                    <a:lnTo>
                      <a:pt x="2277060" y="286062"/>
                    </a:lnTo>
                    <a:lnTo>
                      <a:pt x="-1" y="286062"/>
                    </a:lnTo>
                    <a:close/>
                  </a:path>
                </a:pathLst>
              </a:custGeom>
            </p:spPr>
          </p:pic>
        </p:grpSp>
        <p:grpSp>
          <p:nvGrpSpPr>
            <p:cNvPr id="401" name="Graphic 2">
              <a:extLst>
                <a:ext uri="{FF2B5EF4-FFF2-40B4-BE49-F238E27FC236}">
                  <a16:creationId xmlns:a16="http://schemas.microsoft.com/office/drawing/2014/main" id="{F61FEE72-8EE3-6947-9DEF-BEA1A40CBD64}"/>
                </a:ext>
              </a:extLst>
            </p:cNvPr>
            <p:cNvGrpSpPr/>
            <p:nvPr/>
          </p:nvGrpSpPr>
          <p:grpSpPr>
            <a:xfrm>
              <a:off x="5206875" y="3475676"/>
              <a:ext cx="452111" cy="563961"/>
              <a:chOff x="5206875" y="3475676"/>
              <a:chExt cx="452111" cy="563961"/>
            </a:xfrm>
          </p:grpSpPr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4EFD4ECC-5E2F-2806-84FB-93FD7F4AFDF4}"/>
                  </a:ext>
                </a:extLst>
              </p:cNvPr>
              <p:cNvSpPr/>
              <p:nvPr/>
            </p:nvSpPr>
            <p:spPr>
              <a:xfrm>
                <a:off x="5310045" y="3530600"/>
                <a:ext cx="206423" cy="501853"/>
              </a:xfrm>
              <a:custGeom>
                <a:avLst/>
                <a:gdLst>
                  <a:gd name="connsiteX0" fmla="*/ 207259 w 206423"/>
                  <a:gd name="connsiteY0" fmla="*/ 392499 h 501853"/>
                  <a:gd name="connsiteX1" fmla="*/ 835 w 206423"/>
                  <a:gd name="connsiteY1" fmla="*/ 502336 h 501853"/>
                  <a:gd name="connsiteX2" fmla="*/ 835 w 206423"/>
                  <a:gd name="connsiteY2" fmla="*/ 111828 h 501853"/>
                  <a:gd name="connsiteX3" fmla="*/ 207259 w 206423"/>
                  <a:gd name="connsiteY3" fmla="*/ 482 h 501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6423" h="501853">
                    <a:moveTo>
                      <a:pt x="207259" y="392499"/>
                    </a:moveTo>
                    <a:lnTo>
                      <a:pt x="835" y="502336"/>
                    </a:lnTo>
                    <a:lnTo>
                      <a:pt x="835" y="111828"/>
                    </a:lnTo>
                    <a:lnTo>
                      <a:pt x="207259" y="482"/>
                    </a:lnTo>
                    <a:close/>
                  </a:path>
                </a:pathLst>
              </a:custGeom>
              <a:gradFill>
                <a:gsLst>
                  <a:gs pos="0">
                    <a:srgbClr val="C3F1FF"/>
                  </a:gs>
                  <a:gs pos="99900">
                    <a:srgbClr val="9CEBFF"/>
                  </a:gs>
                </a:gsLst>
                <a:lin ang="5400000" scaled="1"/>
              </a:gradFill>
              <a:ln w="55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FD8B9C5D-0D63-873D-307E-0FE904ADDD2D}"/>
                  </a:ext>
                </a:extLst>
              </p:cNvPr>
              <p:cNvSpPr/>
              <p:nvPr/>
            </p:nvSpPr>
            <p:spPr>
              <a:xfrm>
                <a:off x="5206875" y="3585486"/>
                <a:ext cx="103169" cy="446968"/>
              </a:xfrm>
              <a:custGeom>
                <a:avLst/>
                <a:gdLst>
                  <a:gd name="connsiteX0" fmla="*/ 104006 w 103169"/>
                  <a:gd name="connsiteY0" fmla="*/ 447451 h 446968"/>
                  <a:gd name="connsiteX1" fmla="*/ 836 w 103169"/>
                  <a:gd name="connsiteY1" fmla="*/ 390454 h 446968"/>
                  <a:gd name="connsiteX2" fmla="*/ 836 w 103169"/>
                  <a:gd name="connsiteY2" fmla="*/ 482 h 446968"/>
                  <a:gd name="connsiteX3" fmla="*/ 104006 w 103169"/>
                  <a:gd name="connsiteY3" fmla="*/ 56943 h 446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169" h="446968">
                    <a:moveTo>
                      <a:pt x="104006" y="447451"/>
                    </a:moveTo>
                    <a:lnTo>
                      <a:pt x="836" y="390454"/>
                    </a:lnTo>
                    <a:lnTo>
                      <a:pt x="836" y="482"/>
                    </a:lnTo>
                    <a:lnTo>
                      <a:pt x="104006" y="56943"/>
                    </a:lnTo>
                  </a:path>
                </a:pathLst>
              </a:custGeom>
              <a:gradFill>
                <a:gsLst>
                  <a:gs pos="9000">
                    <a:srgbClr val="32BEDD"/>
                  </a:gs>
                  <a:gs pos="100000">
                    <a:srgbClr val="50E6FF"/>
                  </a:gs>
                </a:gsLst>
                <a:lin ang="16200000" scaled="1"/>
              </a:gradFill>
              <a:ln w="55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CFF269BB-8461-49DC-4243-17DEDB506517}"/>
                  </a:ext>
                </a:extLst>
              </p:cNvPr>
              <p:cNvSpPr/>
              <p:nvPr/>
            </p:nvSpPr>
            <p:spPr>
              <a:xfrm>
                <a:off x="5206875" y="3475676"/>
                <a:ext cx="309593" cy="166270"/>
              </a:xfrm>
              <a:custGeom>
                <a:avLst/>
                <a:gdLst>
                  <a:gd name="connsiteX0" fmla="*/ 310429 w 309593"/>
                  <a:gd name="connsiteY0" fmla="*/ 55408 h 166270"/>
                  <a:gd name="connsiteX1" fmla="*/ 104005 w 309593"/>
                  <a:gd name="connsiteY1" fmla="*/ 166754 h 166270"/>
                  <a:gd name="connsiteX2" fmla="*/ 835 w 309593"/>
                  <a:gd name="connsiteY2" fmla="*/ 110293 h 166270"/>
                  <a:gd name="connsiteX3" fmla="*/ 206616 w 309593"/>
                  <a:gd name="connsiteY3" fmla="*/ 483 h 166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593" h="166270">
                    <a:moveTo>
                      <a:pt x="310429" y="55408"/>
                    </a:moveTo>
                    <a:lnTo>
                      <a:pt x="104005" y="166754"/>
                    </a:lnTo>
                    <a:lnTo>
                      <a:pt x="835" y="110293"/>
                    </a:lnTo>
                    <a:lnTo>
                      <a:pt x="206616" y="483"/>
                    </a:lnTo>
                    <a:close/>
                  </a:path>
                </a:pathLst>
              </a:custGeom>
              <a:gradFill>
                <a:gsLst>
                  <a:gs pos="0">
                    <a:srgbClr val="A8DEFE"/>
                  </a:gs>
                  <a:gs pos="50000">
                    <a:srgbClr val="5DC2FD"/>
                  </a:gs>
                  <a:gs pos="100000">
                    <a:srgbClr val="12A7FC"/>
                  </a:gs>
                </a:gsLst>
                <a:lin ang="16213156" scaled="1"/>
              </a:gradFill>
              <a:ln w="55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07C45FF4-55C5-540E-D3B7-20EC4DCBF6C6}"/>
                  </a:ext>
                </a:extLst>
              </p:cNvPr>
              <p:cNvSpPr/>
              <p:nvPr/>
            </p:nvSpPr>
            <p:spPr>
              <a:xfrm>
                <a:off x="5236317" y="3718008"/>
                <a:ext cx="37025" cy="64965"/>
              </a:xfrm>
              <a:custGeom>
                <a:avLst/>
                <a:gdLst>
                  <a:gd name="connsiteX0" fmla="*/ 836 w 37025"/>
                  <a:gd name="connsiteY0" fmla="*/ 483 h 64965"/>
                  <a:gd name="connsiteX1" fmla="*/ 836 w 37025"/>
                  <a:gd name="connsiteY1" fmla="*/ 7865 h 64965"/>
                  <a:gd name="connsiteX2" fmla="*/ 37862 w 37025"/>
                  <a:gd name="connsiteY2" fmla="*/ 28182 h 64965"/>
                  <a:gd name="connsiteX3" fmla="*/ 37862 w 37025"/>
                  <a:gd name="connsiteY3" fmla="*/ 20799 h 64965"/>
                  <a:gd name="connsiteX4" fmla="*/ 836 w 37025"/>
                  <a:gd name="connsiteY4" fmla="*/ 37749 h 64965"/>
                  <a:gd name="connsiteX5" fmla="*/ 836 w 37025"/>
                  <a:gd name="connsiteY5" fmla="*/ 45131 h 64965"/>
                  <a:gd name="connsiteX6" fmla="*/ 37862 w 37025"/>
                  <a:gd name="connsiteY6" fmla="*/ 65448 h 64965"/>
                  <a:gd name="connsiteX7" fmla="*/ 37862 w 37025"/>
                  <a:gd name="connsiteY7" fmla="*/ 58065 h 64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025" h="64965">
                    <a:moveTo>
                      <a:pt x="836" y="483"/>
                    </a:moveTo>
                    <a:lnTo>
                      <a:pt x="836" y="7865"/>
                    </a:lnTo>
                    <a:lnTo>
                      <a:pt x="37862" y="28182"/>
                    </a:lnTo>
                    <a:lnTo>
                      <a:pt x="37862" y="20799"/>
                    </a:lnTo>
                    <a:close/>
                    <a:moveTo>
                      <a:pt x="836" y="37749"/>
                    </a:moveTo>
                    <a:lnTo>
                      <a:pt x="836" y="45131"/>
                    </a:lnTo>
                    <a:lnTo>
                      <a:pt x="37862" y="65448"/>
                    </a:lnTo>
                    <a:lnTo>
                      <a:pt x="37862" y="58065"/>
                    </a:lnTo>
                    <a:close/>
                  </a:path>
                </a:pathLst>
              </a:custGeom>
              <a:solidFill>
                <a:srgbClr val="FFFFFF"/>
              </a:solidFill>
              <a:ln w="55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71D9EE82-910F-0238-D8EC-D5F50BC4D874}"/>
                  </a:ext>
                </a:extLst>
              </p:cNvPr>
              <p:cNvSpPr/>
              <p:nvPr/>
            </p:nvSpPr>
            <p:spPr>
              <a:xfrm>
                <a:off x="5206875" y="3475676"/>
                <a:ext cx="309598" cy="556778"/>
              </a:xfrm>
              <a:custGeom>
                <a:avLst/>
                <a:gdLst>
                  <a:gd name="connsiteX0" fmla="*/ 104005 w 309598"/>
                  <a:gd name="connsiteY0" fmla="*/ 166753 h 556778"/>
                  <a:gd name="connsiteX1" fmla="*/ 310429 w 309598"/>
                  <a:gd name="connsiteY1" fmla="*/ 55407 h 556778"/>
                  <a:gd name="connsiteX2" fmla="*/ 104005 w 309598"/>
                  <a:gd name="connsiteY2" fmla="*/ 557261 h 556778"/>
                  <a:gd name="connsiteX3" fmla="*/ 104005 w 309598"/>
                  <a:gd name="connsiteY3" fmla="*/ 166753 h 556778"/>
                  <a:gd name="connsiteX4" fmla="*/ 835 w 309598"/>
                  <a:gd name="connsiteY4" fmla="*/ 110292 h 556778"/>
                  <a:gd name="connsiteX5" fmla="*/ 104005 w 309598"/>
                  <a:gd name="connsiteY5" fmla="*/ 557261 h 556778"/>
                  <a:gd name="connsiteX6" fmla="*/ 835 w 309598"/>
                  <a:gd name="connsiteY6" fmla="*/ 500265 h 556778"/>
                  <a:gd name="connsiteX7" fmla="*/ 835 w 309598"/>
                  <a:gd name="connsiteY7" fmla="*/ 110292 h 556778"/>
                  <a:gd name="connsiteX8" fmla="*/ 206616 w 309598"/>
                  <a:gd name="connsiteY8" fmla="*/ 483 h 556778"/>
                  <a:gd name="connsiteX9" fmla="*/ 310434 w 309598"/>
                  <a:gd name="connsiteY9" fmla="*/ 55413 h 556778"/>
                  <a:gd name="connsiteX10" fmla="*/ 310434 w 309598"/>
                  <a:gd name="connsiteY10" fmla="*/ 447429 h 556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9598" h="556778">
                    <a:moveTo>
                      <a:pt x="104005" y="166753"/>
                    </a:moveTo>
                    <a:lnTo>
                      <a:pt x="310429" y="55407"/>
                    </a:lnTo>
                    <a:close/>
                    <a:moveTo>
                      <a:pt x="104005" y="557261"/>
                    </a:moveTo>
                    <a:lnTo>
                      <a:pt x="104005" y="166753"/>
                    </a:lnTo>
                    <a:lnTo>
                      <a:pt x="835" y="110292"/>
                    </a:lnTo>
                    <a:moveTo>
                      <a:pt x="104005" y="557261"/>
                    </a:moveTo>
                    <a:lnTo>
                      <a:pt x="835" y="500265"/>
                    </a:lnTo>
                    <a:lnTo>
                      <a:pt x="835" y="110292"/>
                    </a:lnTo>
                    <a:lnTo>
                      <a:pt x="206616" y="483"/>
                    </a:lnTo>
                    <a:lnTo>
                      <a:pt x="310434" y="55413"/>
                    </a:lnTo>
                    <a:lnTo>
                      <a:pt x="310434" y="447429"/>
                    </a:lnTo>
                    <a:close/>
                  </a:path>
                </a:pathLst>
              </a:custGeom>
              <a:noFill/>
              <a:ln w="1675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13DB0001-F8B4-BE3D-6061-571292EB2D48}"/>
                  </a:ext>
                </a:extLst>
              </p:cNvPr>
              <p:cNvSpPr/>
              <p:nvPr/>
            </p:nvSpPr>
            <p:spPr>
              <a:xfrm>
                <a:off x="5391446" y="3934668"/>
                <a:ext cx="265374" cy="103336"/>
              </a:xfrm>
              <a:custGeom>
                <a:avLst/>
                <a:gdLst>
                  <a:gd name="connsiteX0" fmla="*/ 266209 w 265374"/>
                  <a:gd name="connsiteY0" fmla="*/ 504 h 103336"/>
                  <a:gd name="connsiteX1" fmla="*/ 265662 w 265374"/>
                  <a:gd name="connsiteY1" fmla="*/ 60873 h 103336"/>
                  <a:gd name="connsiteX2" fmla="*/ 262959 w 265374"/>
                  <a:gd name="connsiteY2" fmla="*/ 66458 h 103336"/>
                  <a:gd name="connsiteX3" fmla="*/ 251790 w 265374"/>
                  <a:gd name="connsiteY3" fmla="*/ 77180 h 103336"/>
                  <a:gd name="connsiteX4" fmla="*/ 209933 w 265374"/>
                  <a:gd name="connsiteY4" fmla="*/ 96950 h 103336"/>
                  <a:gd name="connsiteX5" fmla="*/ 69045 w 265374"/>
                  <a:gd name="connsiteY5" fmla="*/ 97899 h 103336"/>
                  <a:gd name="connsiteX6" fmla="*/ 25429 w 265374"/>
                  <a:gd name="connsiteY6" fmla="*/ 81715 h 103336"/>
                  <a:gd name="connsiteX7" fmla="*/ 835 w 265374"/>
                  <a:gd name="connsiteY7" fmla="*/ 55992 h 103336"/>
                  <a:gd name="connsiteX8" fmla="*/ 835 w 265374"/>
                  <a:gd name="connsiteY8" fmla="*/ 12712 h 103336"/>
                  <a:gd name="connsiteX9" fmla="*/ 15371 w 265374"/>
                  <a:gd name="connsiteY9" fmla="*/ 20223 h 103336"/>
                  <a:gd name="connsiteX10" fmla="*/ 79873 w 265374"/>
                  <a:gd name="connsiteY10" fmla="*/ 34296 h 103336"/>
                  <a:gd name="connsiteX11" fmla="*/ 199417 w 265374"/>
                  <a:gd name="connsiteY11" fmla="*/ 31320 h 103336"/>
                  <a:gd name="connsiteX12" fmla="*/ 199585 w 265374"/>
                  <a:gd name="connsiteY12" fmla="*/ 31286 h 103336"/>
                  <a:gd name="connsiteX13" fmla="*/ 199752 w 265374"/>
                  <a:gd name="connsiteY13" fmla="*/ 31230 h 103336"/>
                  <a:gd name="connsiteX14" fmla="*/ 261585 w 265374"/>
                  <a:gd name="connsiteY14" fmla="*/ 4592 h 103336"/>
                  <a:gd name="connsiteX15" fmla="*/ 266192 w 265374"/>
                  <a:gd name="connsiteY15" fmla="*/ 482 h 103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5374" h="103336">
                    <a:moveTo>
                      <a:pt x="266209" y="504"/>
                    </a:moveTo>
                    <a:lnTo>
                      <a:pt x="265662" y="60873"/>
                    </a:lnTo>
                    <a:cubicBezTo>
                      <a:pt x="265662" y="61141"/>
                      <a:pt x="265237" y="63331"/>
                      <a:pt x="262959" y="66458"/>
                    </a:cubicBezTo>
                    <a:cubicBezTo>
                      <a:pt x="260680" y="69585"/>
                      <a:pt x="256838" y="73405"/>
                      <a:pt x="251790" y="77180"/>
                    </a:cubicBezTo>
                    <a:cubicBezTo>
                      <a:pt x="241721" y="84708"/>
                      <a:pt x="226910" y="92130"/>
                      <a:pt x="209933" y="96950"/>
                    </a:cubicBezTo>
                    <a:cubicBezTo>
                      <a:pt x="171165" y="106315"/>
                      <a:pt x="107880" y="105584"/>
                      <a:pt x="69045" y="97899"/>
                    </a:cubicBezTo>
                    <a:cubicBezTo>
                      <a:pt x="54525" y="94649"/>
                      <a:pt x="38358" y="89198"/>
                      <a:pt x="25429" y="81715"/>
                    </a:cubicBezTo>
                    <a:cubicBezTo>
                      <a:pt x="12836" y="74427"/>
                      <a:pt x="4040" y="65296"/>
                      <a:pt x="835" y="55992"/>
                    </a:cubicBezTo>
                    <a:lnTo>
                      <a:pt x="835" y="12712"/>
                    </a:lnTo>
                    <a:cubicBezTo>
                      <a:pt x="5358" y="15381"/>
                      <a:pt x="9602" y="18174"/>
                      <a:pt x="15371" y="20223"/>
                    </a:cubicBezTo>
                    <a:cubicBezTo>
                      <a:pt x="32421" y="26282"/>
                      <a:pt x="54933" y="30594"/>
                      <a:pt x="79873" y="34296"/>
                    </a:cubicBezTo>
                    <a:cubicBezTo>
                      <a:pt x="120138" y="41193"/>
                      <a:pt x="161353" y="40261"/>
                      <a:pt x="199417" y="31320"/>
                    </a:cubicBezTo>
                    <a:lnTo>
                      <a:pt x="199585" y="31286"/>
                    </a:lnTo>
                    <a:lnTo>
                      <a:pt x="199752" y="31230"/>
                    </a:lnTo>
                    <a:cubicBezTo>
                      <a:pt x="227865" y="23255"/>
                      <a:pt x="247986" y="13901"/>
                      <a:pt x="261585" y="4592"/>
                    </a:cubicBezTo>
                    <a:cubicBezTo>
                      <a:pt x="263567" y="3235"/>
                      <a:pt x="264478" y="1839"/>
                      <a:pt x="266192" y="4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102E9F"/>
                  </a:gs>
                  <a:gs pos="50000">
                    <a:srgbClr val="4A6BBE"/>
                  </a:gs>
                  <a:gs pos="100000">
                    <a:srgbClr val="85A9DE"/>
                  </a:gs>
                </a:gsLst>
                <a:lin ang="16179071" scaled="1"/>
              </a:gradFill>
              <a:ln w="55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8F36714C-CE3B-AF52-523D-78CEF314762C}"/>
                  </a:ext>
                </a:extLst>
              </p:cNvPr>
              <p:cNvSpPr/>
              <p:nvPr/>
            </p:nvSpPr>
            <p:spPr>
              <a:xfrm>
                <a:off x="5386353" y="3875361"/>
                <a:ext cx="272634" cy="90796"/>
              </a:xfrm>
              <a:custGeom>
                <a:avLst/>
                <a:gdLst>
                  <a:gd name="connsiteX0" fmla="*/ 141282 w 272634"/>
                  <a:gd name="connsiteY0" fmla="*/ 614 h 90796"/>
                  <a:gd name="connsiteX1" fmla="*/ 219874 w 272634"/>
                  <a:gd name="connsiteY1" fmla="*/ 9214 h 90796"/>
                  <a:gd name="connsiteX2" fmla="*/ 256436 w 272634"/>
                  <a:gd name="connsiteY2" fmla="*/ 25940 h 90796"/>
                  <a:gd name="connsiteX3" fmla="*/ 269616 w 272634"/>
                  <a:gd name="connsiteY3" fmla="*/ 36830 h 90796"/>
                  <a:gd name="connsiteX4" fmla="*/ 273469 w 272634"/>
                  <a:gd name="connsiteY4" fmla="*/ 45576 h 90796"/>
                  <a:gd name="connsiteX5" fmla="*/ 271269 w 272634"/>
                  <a:gd name="connsiteY5" fmla="*/ 48893 h 90796"/>
                  <a:gd name="connsiteX6" fmla="*/ 259167 w 272634"/>
                  <a:gd name="connsiteY6" fmla="*/ 59392 h 90796"/>
                  <a:gd name="connsiteX7" fmla="*/ 200847 w 272634"/>
                  <a:gd name="connsiteY7" fmla="*/ 84087 h 90796"/>
                  <a:gd name="connsiteX8" fmla="*/ 84687 w 272634"/>
                  <a:gd name="connsiteY8" fmla="*/ 86902 h 90796"/>
                  <a:gd name="connsiteX9" fmla="*/ 84497 w 272634"/>
                  <a:gd name="connsiteY9" fmla="*/ 86879 h 90796"/>
                  <a:gd name="connsiteX10" fmla="*/ 21157 w 272634"/>
                  <a:gd name="connsiteY10" fmla="*/ 73309 h 90796"/>
                  <a:gd name="connsiteX11" fmla="*/ 4197 w 272634"/>
                  <a:gd name="connsiteY11" fmla="*/ 64865 h 90796"/>
                  <a:gd name="connsiteX12" fmla="*/ 835 w 272634"/>
                  <a:gd name="connsiteY12" fmla="*/ 60542 h 90796"/>
                  <a:gd name="connsiteX13" fmla="*/ 4152 w 272634"/>
                  <a:gd name="connsiteY13" fmla="*/ 55220 h 90796"/>
                  <a:gd name="connsiteX14" fmla="*/ 18002 w 272634"/>
                  <a:gd name="connsiteY14" fmla="*/ 42487 h 90796"/>
                  <a:gd name="connsiteX15" fmla="*/ 66889 w 272634"/>
                  <a:gd name="connsiteY15" fmla="*/ 14732 h 90796"/>
                  <a:gd name="connsiteX16" fmla="*/ 141343 w 272634"/>
                  <a:gd name="connsiteY16" fmla="*/ 636 h 90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72634" h="90796">
                    <a:moveTo>
                      <a:pt x="141282" y="614"/>
                    </a:moveTo>
                    <a:cubicBezTo>
                      <a:pt x="168869" y="-201"/>
                      <a:pt x="197150" y="2764"/>
                      <a:pt x="219874" y="9214"/>
                    </a:cubicBezTo>
                    <a:cubicBezTo>
                      <a:pt x="230875" y="13219"/>
                      <a:pt x="245328" y="18954"/>
                      <a:pt x="256436" y="25940"/>
                    </a:cubicBezTo>
                    <a:cubicBezTo>
                      <a:pt x="262021" y="29459"/>
                      <a:pt x="266712" y="33290"/>
                      <a:pt x="269616" y="36830"/>
                    </a:cubicBezTo>
                    <a:cubicBezTo>
                      <a:pt x="272520" y="40371"/>
                      <a:pt x="273469" y="43085"/>
                      <a:pt x="273469" y="45576"/>
                    </a:cubicBezTo>
                    <a:cubicBezTo>
                      <a:pt x="273469" y="44492"/>
                      <a:pt x="273480" y="46134"/>
                      <a:pt x="271269" y="48893"/>
                    </a:cubicBezTo>
                    <a:cubicBezTo>
                      <a:pt x="269057" y="51652"/>
                      <a:pt x="265047" y="55399"/>
                      <a:pt x="259167" y="59392"/>
                    </a:cubicBezTo>
                    <a:cubicBezTo>
                      <a:pt x="247439" y="67333"/>
                      <a:pt x="228295" y="76352"/>
                      <a:pt x="200847" y="84087"/>
                    </a:cubicBezTo>
                    <a:cubicBezTo>
                      <a:pt x="164084" y="92615"/>
                      <a:pt x="123858" y="93564"/>
                      <a:pt x="84687" y="86902"/>
                    </a:cubicBezTo>
                    <a:lnTo>
                      <a:pt x="84497" y="86879"/>
                    </a:lnTo>
                    <a:cubicBezTo>
                      <a:pt x="59238" y="83166"/>
                      <a:pt x="36638" y="78759"/>
                      <a:pt x="21157" y="73309"/>
                    </a:cubicBezTo>
                    <a:cubicBezTo>
                      <a:pt x="13417" y="70583"/>
                      <a:pt x="7475" y="67512"/>
                      <a:pt x="4197" y="64865"/>
                    </a:cubicBezTo>
                    <a:cubicBezTo>
                      <a:pt x="918" y="62218"/>
                      <a:pt x="835" y="61151"/>
                      <a:pt x="835" y="60542"/>
                    </a:cubicBezTo>
                    <a:cubicBezTo>
                      <a:pt x="835" y="61380"/>
                      <a:pt x="1237" y="58811"/>
                      <a:pt x="4152" y="55220"/>
                    </a:cubicBezTo>
                    <a:cubicBezTo>
                      <a:pt x="7067" y="51629"/>
                      <a:pt x="11875" y="47139"/>
                      <a:pt x="18002" y="42487"/>
                    </a:cubicBezTo>
                    <a:cubicBezTo>
                      <a:pt x="30243" y="33183"/>
                      <a:pt x="47728" y="23109"/>
                      <a:pt x="66889" y="14732"/>
                    </a:cubicBezTo>
                    <a:cubicBezTo>
                      <a:pt x="86687" y="6076"/>
                      <a:pt x="113649" y="1452"/>
                      <a:pt x="141343" y="636"/>
                    </a:cubicBezTo>
                    <a:close/>
                  </a:path>
                </a:pathLst>
              </a:custGeom>
              <a:gradFill>
                <a:gsLst>
                  <a:gs pos="0">
                    <a:srgbClr val="A9DEFE"/>
                  </a:gs>
                  <a:gs pos="50000">
                    <a:srgbClr val="60C3FD"/>
                  </a:gs>
                  <a:gs pos="100000">
                    <a:srgbClr val="17A8FC"/>
                  </a:gs>
                </a:gsLst>
                <a:lin ang="16221841" scaled="1"/>
              </a:gradFill>
              <a:ln w="55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A983A3BF-63DC-1DD7-E644-BDC5168BB02D}"/>
                  </a:ext>
                </a:extLst>
              </p:cNvPr>
              <p:cNvSpPr/>
              <p:nvPr/>
            </p:nvSpPr>
            <p:spPr>
              <a:xfrm>
                <a:off x="5388503" y="3876393"/>
                <a:ext cx="269294" cy="163244"/>
              </a:xfrm>
              <a:custGeom>
                <a:avLst/>
                <a:gdLst>
                  <a:gd name="connsiteX0" fmla="*/ 835 w 269294"/>
                  <a:gd name="connsiteY0" fmla="*/ 58600 h 163244"/>
                  <a:gd name="connsiteX1" fmla="*/ 85720 w 269294"/>
                  <a:gd name="connsiteY1" fmla="*/ 88646 h 163244"/>
                  <a:gd name="connsiteX2" fmla="*/ 196597 w 269294"/>
                  <a:gd name="connsiteY2" fmla="*/ 86227 h 163244"/>
                  <a:gd name="connsiteX3" fmla="*/ 270124 w 269294"/>
                  <a:gd name="connsiteY3" fmla="*/ 46253 h 163244"/>
                  <a:gd name="connsiteX4" fmla="*/ 72653 w 269294"/>
                  <a:gd name="connsiteY4" fmla="*/ 158537 h 163244"/>
                  <a:gd name="connsiteX5" fmla="*/ 835 w 269294"/>
                  <a:gd name="connsiteY5" fmla="*/ 117211 h 163244"/>
                  <a:gd name="connsiteX6" fmla="*/ 835 w 269294"/>
                  <a:gd name="connsiteY6" fmla="*/ 58589 h 163244"/>
                  <a:gd name="connsiteX7" fmla="*/ 67431 w 269294"/>
                  <a:gd name="connsiteY7" fmla="*/ 12963 h 163244"/>
                  <a:gd name="connsiteX8" fmla="*/ 214775 w 269294"/>
                  <a:gd name="connsiteY8" fmla="*/ 8172 h 163244"/>
                  <a:gd name="connsiteX9" fmla="*/ 270129 w 269294"/>
                  <a:gd name="connsiteY9" fmla="*/ 46258 h 163244"/>
                  <a:gd name="connsiteX10" fmla="*/ 270129 w 269294"/>
                  <a:gd name="connsiteY10" fmla="*/ 119232 h 163244"/>
                  <a:gd name="connsiteX11" fmla="*/ 210190 w 269294"/>
                  <a:gd name="connsiteY11" fmla="*/ 157671 h 163244"/>
                  <a:gd name="connsiteX12" fmla="*/ 72658 w 269294"/>
                  <a:gd name="connsiteY12" fmla="*/ 158542 h 163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9294" h="163244">
                    <a:moveTo>
                      <a:pt x="835" y="58600"/>
                    </a:moveTo>
                    <a:cubicBezTo>
                      <a:pt x="835" y="74137"/>
                      <a:pt x="38475" y="82463"/>
                      <a:pt x="85720" y="88646"/>
                    </a:cubicBezTo>
                    <a:cubicBezTo>
                      <a:pt x="123093" y="94297"/>
                      <a:pt x="161392" y="93515"/>
                      <a:pt x="196597" y="86227"/>
                    </a:cubicBezTo>
                    <a:cubicBezTo>
                      <a:pt x="248947" y="73137"/>
                      <a:pt x="270124" y="55568"/>
                      <a:pt x="270124" y="46253"/>
                    </a:cubicBezTo>
                    <a:moveTo>
                      <a:pt x="72653" y="158537"/>
                    </a:moveTo>
                    <a:cubicBezTo>
                      <a:pt x="43685" y="152857"/>
                      <a:pt x="8675" y="139661"/>
                      <a:pt x="835" y="117211"/>
                    </a:cubicBezTo>
                    <a:lnTo>
                      <a:pt x="835" y="58589"/>
                    </a:lnTo>
                    <a:cubicBezTo>
                      <a:pt x="835" y="46945"/>
                      <a:pt x="30891" y="27182"/>
                      <a:pt x="67431" y="12963"/>
                    </a:cubicBezTo>
                    <a:cubicBezTo>
                      <a:pt x="106914" y="-2417"/>
                      <a:pt x="170595" y="-3065"/>
                      <a:pt x="214775" y="8172"/>
                    </a:cubicBezTo>
                    <a:cubicBezTo>
                      <a:pt x="235550" y="14890"/>
                      <a:pt x="270129" y="27578"/>
                      <a:pt x="270129" y="46258"/>
                    </a:cubicBezTo>
                    <a:lnTo>
                      <a:pt x="270129" y="119232"/>
                    </a:lnTo>
                    <a:cubicBezTo>
                      <a:pt x="270129" y="131608"/>
                      <a:pt x="244329" y="149166"/>
                      <a:pt x="210190" y="157671"/>
                    </a:cubicBezTo>
                    <a:cubicBezTo>
                      <a:pt x="171433" y="165953"/>
                      <a:pt x="111041" y="165244"/>
                      <a:pt x="72658" y="158542"/>
                    </a:cubicBezTo>
                    <a:close/>
                  </a:path>
                </a:pathLst>
              </a:custGeom>
              <a:noFill/>
              <a:ln w="1675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aphicFrame>
        <p:nvGraphicFramePr>
          <p:cNvPr id="412" name="Table 411">
            <a:extLst>
              <a:ext uri="{FF2B5EF4-FFF2-40B4-BE49-F238E27FC236}">
                <a16:creationId xmlns:a16="http://schemas.microsoft.com/office/drawing/2014/main" id="{473EEDB9-8633-26D8-663C-60FCA28B2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787454"/>
              </p:ext>
            </p:extLst>
          </p:nvPr>
        </p:nvGraphicFramePr>
        <p:xfrm>
          <a:off x="330734" y="1480911"/>
          <a:ext cx="1462881" cy="548640"/>
        </p:xfrm>
        <a:graphic>
          <a:graphicData uri="http://schemas.openxmlformats.org/drawingml/2006/table">
            <a:tbl>
              <a:tblPr/>
              <a:tblGrid>
                <a:gridCol w="1462881">
                  <a:extLst>
                    <a:ext uri="{9D8B030D-6E8A-4147-A177-3AD203B41FA5}">
                      <a16:colId xmlns:a16="http://schemas.microsoft.com/office/drawing/2014/main" val="2194294016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r>
                        <a:rPr lang="en-IN" b="1" dirty="0" err="1">
                          <a:effectLst/>
                        </a:rPr>
                        <a:t>Aryabhatta</a:t>
                      </a:r>
                      <a:br>
                        <a:rPr lang="en-IN" b="1" dirty="0">
                          <a:effectLst/>
                        </a:rPr>
                      </a:br>
                      <a:r>
                        <a:rPr lang="en-IN" b="1" dirty="0">
                          <a:effectLst/>
                        </a:rPr>
                        <a:t>Block A DCU1</a:t>
                      </a:r>
                      <a:endParaRPr lang="en-IN" dirty="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192500"/>
                  </a:ext>
                </a:extLst>
              </a:tr>
            </a:tbl>
          </a:graphicData>
        </a:graphic>
      </p:graphicFrame>
      <p:sp>
        <p:nvSpPr>
          <p:cNvPr id="413" name="Rectangle 1">
            <a:extLst>
              <a:ext uri="{FF2B5EF4-FFF2-40B4-BE49-F238E27FC236}">
                <a16:creationId xmlns:a16="http://schemas.microsoft.com/office/drawing/2014/main" id="{8268526C-E784-9117-893B-ADBEC9277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3913" y="40227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14" name="Table 413">
            <a:extLst>
              <a:ext uri="{FF2B5EF4-FFF2-40B4-BE49-F238E27FC236}">
                <a16:creationId xmlns:a16="http://schemas.microsoft.com/office/drawing/2014/main" id="{2AAD0DAE-A508-EF54-B05E-15C6BD734B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716351"/>
              </p:ext>
            </p:extLst>
          </p:nvPr>
        </p:nvGraphicFramePr>
        <p:xfrm>
          <a:off x="8381336" y="529378"/>
          <a:ext cx="952727" cy="630516"/>
        </p:xfrm>
        <a:graphic>
          <a:graphicData uri="http://schemas.openxmlformats.org/drawingml/2006/table">
            <a:tbl>
              <a:tblPr/>
              <a:tblGrid>
                <a:gridCol w="952727">
                  <a:extLst>
                    <a:ext uri="{9D8B030D-6E8A-4147-A177-3AD203B41FA5}">
                      <a16:colId xmlns:a16="http://schemas.microsoft.com/office/drawing/2014/main" val="716495600"/>
                    </a:ext>
                  </a:extLst>
                </a:gridCol>
              </a:tblGrid>
              <a:tr h="630516">
                <a:tc>
                  <a:txBody>
                    <a:bodyPr/>
                    <a:lstStyle/>
                    <a:p>
                      <a:r>
                        <a:rPr lang="en-US" sz="1100" b="1" dirty="0" err="1">
                          <a:effectLst/>
                        </a:rPr>
                        <a:t>Aryabhatta</a:t>
                      </a:r>
                      <a:br>
                        <a:rPr lang="en-US" sz="1100" b="1" dirty="0">
                          <a:effectLst/>
                        </a:rPr>
                      </a:br>
                      <a:r>
                        <a:rPr lang="en-US" sz="1100" b="1" dirty="0">
                          <a:effectLst/>
                        </a:rPr>
                        <a:t>Block Roof Top DCU3</a:t>
                      </a:r>
                      <a:endParaRPr lang="en-US" sz="1100" dirty="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626795"/>
                  </a:ext>
                </a:extLst>
              </a:tr>
            </a:tbl>
          </a:graphicData>
        </a:graphic>
      </p:graphicFrame>
      <p:sp>
        <p:nvSpPr>
          <p:cNvPr id="415" name="Rectangle 2">
            <a:extLst>
              <a:ext uri="{FF2B5EF4-FFF2-40B4-BE49-F238E27FC236}">
                <a16:creationId xmlns:a16="http://schemas.microsoft.com/office/drawing/2014/main" id="{A06916BC-6D67-934C-EA29-65A231BDC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3617" y="-1151521"/>
            <a:ext cx="57154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16" name="Table 415">
            <a:extLst>
              <a:ext uri="{FF2B5EF4-FFF2-40B4-BE49-F238E27FC236}">
                <a16:creationId xmlns:a16="http://schemas.microsoft.com/office/drawing/2014/main" id="{BAE7AF92-64CB-62D4-5BF6-953E3E3E3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175393"/>
              </p:ext>
            </p:extLst>
          </p:nvPr>
        </p:nvGraphicFramePr>
        <p:xfrm>
          <a:off x="2784997" y="529378"/>
          <a:ext cx="952727" cy="630516"/>
        </p:xfrm>
        <a:graphic>
          <a:graphicData uri="http://schemas.openxmlformats.org/drawingml/2006/table">
            <a:tbl>
              <a:tblPr/>
              <a:tblGrid>
                <a:gridCol w="952727">
                  <a:extLst>
                    <a:ext uri="{9D8B030D-6E8A-4147-A177-3AD203B41FA5}">
                      <a16:colId xmlns:a16="http://schemas.microsoft.com/office/drawing/2014/main" val="716495600"/>
                    </a:ext>
                  </a:extLst>
                </a:gridCol>
              </a:tblGrid>
              <a:tr h="630516">
                <a:tc>
                  <a:txBody>
                    <a:bodyPr/>
                    <a:lstStyle/>
                    <a:p>
                      <a:r>
                        <a:rPr lang="en-US" sz="1100" b="1" dirty="0" err="1">
                          <a:effectLst/>
                        </a:rPr>
                        <a:t>Aryabhatta</a:t>
                      </a:r>
                      <a:br>
                        <a:rPr lang="en-US" sz="1100" b="1" dirty="0">
                          <a:effectLst/>
                        </a:rPr>
                      </a:br>
                      <a:r>
                        <a:rPr lang="en-US" sz="1100" b="1" dirty="0">
                          <a:effectLst/>
                        </a:rPr>
                        <a:t>Block Roof Top DCU3</a:t>
                      </a:r>
                      <a:endParaRPr lang="en-US" sz="1100" dirty="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626795"/>
                  </a:ext>
                </a:extLst>
              </a:tr>
            </a:tbl>
          </a:graphicData>
        </a:graphic>
      </p:graphicFrame>
      <p:graphicFrame>
        <p:nvGraphicFramePr>
          <p:cNvPr id="417" name="Table 416">
            <a:extLst>
              <a:ext uri="{FF2B5EF4-FFF2-40B4-BE49-F238E27FC236}">
                <a16:creationId xmlns:a16="http://schemas.microsoft.com/office/drawing/2014/main" id="{914E0CC8-45E4-2634-76C1-9DDE374EF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431734"/>
              </p:ext>
            </p:extLst>
          </p:nvPr>
        </p:nvGraphicFramePr>
        <p:xfrm>
          <a:off x="5900673" y="1505624"/>
          <a:ext cx="1462881" cy="548640"/>
        </p:xfrm>
        <a:graphic>
          <a:graphicData uri="http://schemas.openxmlformats.org/drawingml/2006/table">
            <a:tbl>
              <a:tblPr/>
              <a:tblGrid>
                <a:gridCol w="1462881">
                  <a:extLst>
                    <a:ext uri="{9D8B030D-6E8A-4147-A177-3AD203B41FA5}">
                      <a16:colId xmlns:a16="http://schemas.microsoft.com/office/drawing/2014/main" val="2194294016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r>
                        <a:rPr lang="en-IN" b="1" dirty="0" err="1">
                          <a:effectLst/>
                        </a:rPr>
                        <a:t>Aryabhatta</a:t>
                      </a:r>
                      <a:br>
                        <a:rPr lang="en-IN" b="1" dirty="0">
                          <a:effectLst/>
                        </a:rPr>
                      </a:br>
                      <a:r>
                        <a:rPr lang="en-IN" b="1" dirty="0">
                          <a:effectLst/>
                        </a:rPr>
                        <a:t>Block B DCU2</a:t>
                      </a:r>
                      <a:endParaRPr lang="en-IN" dirty="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192500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A1EBCB5B-A6AB-1A82-E486-20422C31B46E}"/>
              </a:ext>
            </a:extLst>
          </p:cNvPr>
          <p:cNvSpPr/>
          <p:nvPr/>
        </p:nvSpPr>
        <p:spPr>
          <a:xfrm>
            <a:off x="11856720" y="6492240"/>
            <a:ext cx="33528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528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Title 1">
            <a:extLst>
              <a:ext uri="{FF2B5EF4-FFF2-40B4-BE49-F238E27FC236}">
                <a16:creationId xmlns:a16="http://schemas.microsoft.com/office/drawing/2014/main" id="{D5FDD7B6-AEC8-B297-FC9B-D10DA39B25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u="sng" dirty="0"/>
              <a:t>Campus Deployment Plan</a:t>
            </a:r>
          </a:p>
        </p:txBody>
      </p:sp>
      <p:cxnSp>
        <p:nvCxnSpPr>
          <p:cNvPr id="1270" name="Connector: Elbow 1269">
            <a:extLst>
              <a:ext uri="{FF2B5EF4-FFF2-40B4-BE49-F238E27FC236}">
                <a16:creationId xmlns:a16="http://schemas.microsoft.com/office/drawing/2014/main" id="{77B66E71-A24D-6464-D2BD-2C21B47F7A41}"/>
              </a:ext>
            </a:extLst>
          </p:cNvPr>
          <p:cNvCxnSpPr>
            <a:cxnSpLocks/>
          </p:cNvCxnSpPr>
          <p:nvPr/>
        </p:nvCxnSpPr>
        <p:spPr>
          <a:xfrm rot="5400000">
            <a:off x="685803" y="4255772"/>
            <a:ext cx="3112766" cy="209168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3" name="Graphic 1264">
            <a:extLst>
              <a:ext uri="{FF2B5EF4-FFF2-40B4-BE49-F238E27FC236}">
                <a16:creationId xmlns:a16="http://schemas.microsoft.com/office/drawing/2014/main" id="{ABF6D92A-1960-DA61-A48A-19777CF14CF2}"/>
              </a:ext>
            </a:extLst>
          </p:cNvPr>
          <p:cNvGrpSpPr/>
          <p:nvPr/>
        </p:nvGrpSpPr>
        <p:grpSpPr>
          <a:xfrm>
            <a:off x="1946829" y="-1513"/>
            <a:ext cx="8567063" cy="6859513"/>
            <a:chOff x="2214023" y="-3258"/>
            <a:chExt cx="8567063" cy="6859513"/>
          </a:xfrm>
        </p:grpSpPr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955B3BC8-2D3D-A4AE-88A7-F458E193D426}"/>
                </a:ext>
              </a:extLst>
            </p:cNvPr>
            <p:cNvSpPr/>
            <p:nvPr/>
          </p:nvSpPr>
          <p:spPr>
            <a:xfrm>
              <a:off x="2673497" y="3011017"/>
              <a:ext cx="4425283" cy="1681477"/>
            </a:xfrm>
            <a:custGeom>
              <a:avLst/>
              <a:gdLst>
                <a:gd name="connsiteX0" fmla="*/ 0 w 4425283"/>
                <a:gd name="connsiteY0" fmla="*/ 1681477 h 1681477"/>
                <a:gd name="connsiteX1" fmla="*/ 619149 w 4425283"/>
                <a:gd name="connsiteY1" fmla="*/ 0 h 1681477"/>
                <a:gd name="connsiteX2" fmla="*/ 4425284 w 4425283"/>
                <a:gd name="connsiteY2" fmla="*/ 0 h 1681477"/>
                <a:gd name="connsiteX3" fmla="*/ 3806135 w 4425283"/>
                <a:gd name="connsiteY3" fmla="*/ 1681477 h 168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5283" h="1681477">
                  <a:moveTo>
                    <a:pt x="0" y="1681477"/>
                  </a:moveTo>
                  <a:lnTo>
                    <a:pt x="619149" y="0"/>
                  </a:lnTo>
                  <a:lnTo>
                    <a:pt x="4425284" y="0"/>
                  </a:lnTo>
                  <a:lnTo>
                    <a:pt x="3806135" y="1681477"/>
                  </a:lnTo>
                  <a:close/>
                </a:path>
              </a:pathLst>
            </a:custGeom>
            <a:solidFill>
              <a:srgbClr val="FFFFFF"/>
            </a:solidFill>
            <a:ln w="651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275" name="Graphic 1264">
              <a:extLst>
                <a:ext uri="{FF2B5EF4-FFF2-40B4-BE49-F238E27FC236}">
                  <a16:creationId xmlns:a16="http://schemas.microsoft.com/office/drawing/2014/main" id="{AB646DBA-0C79-E01F-1273-F6885FBDC41A}"/>
                </a:ext>
              </a:extLst>
            </p:cNvPr>
            <p:cNvGrpSpPr/>
            <p:nvPr/>
          </p:nvGrpSpPr>
          <p:grpSpPr>
            <a:xfrm>
              <a:off x="2214023" y="3254165"/>
              <a:ext cx="703874" cy="558486"/>
              <a:chOff x="2214023" y="3254165"/>
              <a:chExt cx="703874" cy="558486"/>
            </a:xfrm>
            <a:solidFill>
              <a:srgbClr val="FFFFFF"/>
            </a:solidFill>
          </p:grpSpPr>
          <p:sp>
            <p:nvSpPr>
              <p:cNvPr id="1276" name="Freeform: Shape 1275">
                <a:extLst>
                  <a:ext uri="{FF2B5EF4-FFF2-40B4-BE49-F238E27FC236}">
                    <a16:creationId xmlns:a16="http://schemas.microsoft.com/office/drawing/2014/main" id="{6B46463B-01E3-695D-8CB8-F5B63D3FD88E}"/>
                  </a:ext>
                </a:extLst>
              </p:cNvPr>
              <p:cNvSpPr/>
              <p:nvPr/>
            </p:nvSpPr>
            <p:spPr>
              <a:xfrm>
                <a:off x="2257328" y="3254165"/>
                <a:ext cx="642395" cy="558486"/>
              </a:xfrm>
              <a:custGeom>
                <a:avLst/>
                <a:gdLst>
                  <a:gd name="connsiteX0" fmla="*/ 132664 w 642395"/>
                  <a:gd name="connsiteY0" fmla="*/ 102272 h 558486"/>
                  <a:gd name="connsiteX1" fmla="*/ 68142 w 642395"/>
                  <a:gd name="connsiteY1" fmla="*/ 297792 h 558486"/>
                  <a:gd name="connsiteX2" fmla="*/ 175679 w 642395"/>
                  <a:gd name="connsiteY2" fmla="*/ 460726 h 558486"/>
                  <a:gd name="connsiteX3" fmla="*/ 526964 w 642395"/>
                  <a:gd name="connsiteY3" fmla="*/ 460726 h 558486"/>
                  <a:gd name="connsiteX4" fmla="*/ 580732 w 642395"/>
                  <a:gd name="connsiteY4" fmla="*/ 265205 h 558486"/>
                  <a:gd name="connsiteX5" fmla="*/ 401505 w 642395"/>
                  <a:gd name="connsiteY5" fmla="*/ 69685 h 558486"/>
                  <a:gd name="connsiteX6" fmla="*/ 132664 w 642395"/>
                  <a:gd name="connsiteY6" fmla="*/ 102272 h 558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2395" h="558486">
                    <a:moveTo>
                      <a:pt x="132664" y="102272"/>
                    </a:moveTo>
                    <a:cubicBezTo>
                      <a:pt x="-10718" y="102272"/>
                      <a:pt x="-46563" y="265205"/>
                      <a:pt x="68142" y="297792"/>
                    </a:cubicBezTo>
                    <a:cubicBezTo>
                      <a:pt x="-46563" y="369483"/>
                      <a:pt x="82481" y="525900"/>
                      <a:pt x="175679" y="460726"/>
                    </a:cubicBezTo>
                    <a:cubicBezTo>
                      <a:pt x="240201" y="591073"/>
                      <a:pt x="455273" y="591073"/>
                      <a:pt x="526964" y="460726"/>
                    </a:cubicBezTo>
                    <a:cubicBezTo>
                      <a:pt x="670346" y="460726"/>
                      <a:pt x="670346" y="330379"/>
                      <a:pt x="580732" y="265205"/>
                    </a:cubicBezTo>
                    <a:cubicBezTo>
                      <a:pt x="670346" y="134858"/>
                      <a:pt x="526964" y="4511"/>
                      <a:pt x="401505" y="69685"/>
                    </a:cubicBezTo>
                    <a:cubicBezTo>
                      <a:pt x="311892" y="-28075"/>
                      <a:pt x="168510" y="-28075"/>
                      <a:pt x="132664" y="1022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277" name="Picture 1276">
                <a:extLst>
                  <a:ext uri="{FF2B5EF4-FFF2-40B4-BE49-F238E27FC236}">
                    <a16:creationId xmlns:a16="http://schemas.microsoft.com/office/drawing/2014/main" id="{8451D2D1-D392-F6E3-5F7B-A3E2A9A4A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14023" y="3379248"/>
                <a:ext cx="703874" cy="299798"/>
              </a:xfrm>
              <a:custGeom>
                <a:avLst/>
                <a:gdLst>
                  <a:gd name="connsiteX0" fmla="*/ -1 w 703874"/>
                  <a:gd name="connsiteY0" fmla="*/ -1 h 299798"/>
                  <a:gd name="connsiteX1" fmla="*/ 703874 w 703874"/>
                  <a:gd name="connsiteY1" fmla="*/ -1 h 299798"/>
                  <a:gd name="connsiteX2" fmla="*/ 703874 w 703874"/>
                  <a:gd name="connsiteY2" fmla="*/ 299798 h 299798"/>
                  <a:gd name="connsiteX3" fmla="*/ -1 w 703874"/>
                  <a:gd name="connsiteY3" fmla="*/ 299798 h 29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3874" h="299798">
                    <a:moveTo>
                      <a:pt x="-1" y="-1"/>
                    </a:moveTo>
                    <a:lnTo>
                      <a:pt x="703874" y="-1"/>
                    </a:lnTo>
                    <a:lnTo>
                      <a:pt x="703874" y="299798"/>
                    </a:lnTo>
                    <a:lnTo>
                      <a:pt x="-1" y="299798"/>
                    </a:lnTo>
                    <a:close/>
                  </a:path>
                </a:pathLst>
              </a:custGeom>
            </p:spPr>
          </p:pic>
        </p:grp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5B6238E-CDB1-8E10-6C3D-B4D53D1249A2}"/>
                </a:ext>
              </a:extLst>
            </p:cNvPr>
            <p:cNvSpPr/>
            <p:nvPr/>
          </p:nvSpPr>
          <p:spPr>
            <a:xfrm>
              <a:off x="2764740" y="5683132"/>
              <a:ext cx="3910412" cy="1173123"/>
            </a:xfrm>
            <a:custGeom>
              <a:avLst/>
              <a:gdLst>
                <a:gd name="connsiteX0" fmla="*/ 0 w 3910412"/>
                <a:gd name="connsiteY0" fmla="*/ 1173124 h 1173123"/>
                <a:gd name="connsiteX1" fmla="*/ 391041 w 3910412"/>
                <a:gd name="connsiteY1" fmla="*/ 0 h 1173123"/>
                <a:gd name="connsiteX2" fmla="*/ 3910413 w 3910412"/>
                <a:gd name="connsiteY2" fmla="*/ 0 h 1173123"/>
                <a:gd name="connsiteX3" fmla="*/ 3519372 w 3910412"/>
                <a:gd name="connsiteY3" fmla="*/ 1173124 h 117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0412" h="1173123">
                  <a:moveTo>
                    <a:pt x="0" y="1173124"/>
                  </a:moveTo>
                  <a:lnTo>
                    <a:pt x="391041" y="0"/>
                  </a:lnTo>
                  <a:lnTo>
                    <a:pt x="3910413" y="0"/>
                  </a:lnTo>
                  <a:lnTo>
                    <a:pt x="3519372" y="1173124"/>
                  </a:lnTo>
                  <a:close/>
                </a:path>
              </a:pathLst>
            </a:custGeom>
            <a:solidFill>
              <a:srgbClr val="FFFFFF"/>
            </a:solidFill>
            <a:ln w="651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279" name="Graphic 1264">
              <a:extLst>
                <a:ext uri="{FF2B5EF4-FFF2-40B4-BE49-F238E27FC236}">
                  <a16:creationId xmlns:a16="http://schemas.microsoft.com/office/drawing/2014/main" id="{BBD876D5-8827-D1B3-DA4E-B28FB6DB09D0}"/>
                </a:ext>
              </a:extLst>
            </p:cNvPr>
            <p:cNvGrpSpPr/>
            <p:nvPr/>
          </p:nvGrpSpPr>
          <p:grpSpPr>
            <a:xfrm>
              <a:off x="4485321" y="6204521"/>
              <a:ext cx="716909" cy="391041"/>
              <a:chOff x="4485321" y="6204521"/>
              <a:chExt cx="716909" cy="391041"/>
            </a:xfrm>
          </p:grpSpPr>
          <p:grpSp>
            <p:nvGrpSpPr>
              <p:cNvPr id="1280" name="Graphic 1264">
                <a:extLst>
                  <a:ext uri="{FF2B5EF4-FFF2-40B4-BE49-F238E27FC236}">
                    <a16:creationId xmlns:a16="http://schemas.microsoft.com/office/drawing/2014/main" id="{CC0C5025-9165-9331-D299-B0C98C67CBBC}"/>
                  </a:ext>
                </a:extLst>
              </p:cNvPr>
              <p:cNvGrpSpPr/>
              <p:nvPr/>
            </p:nvGrpSpPr>
            <p:grpSpPr>
              <a:xfrm>
                <a:off x="4485321" y="6204521"/>
                <a:ext cx="716909" cy="391041"/>
                <a:chOff x="4485321" y="6204521"/>
                <a:chExt cx="716909" cy="391041"/>
              </a:xfrm>
            </p:grpSpPr>
            <p:sp>
              <p:nvSpPr>
                <p:cNvPr id="1281" name="Freeform: Shape 1280">
                  <a:extLst>
                    <a:ext uri="{FF2B5EF4-FFF2-40B4-BE49-F238E27FC236}">
                      <a16:creationId xmlns:a16="http://schemas.microsoft.com/office/drawing/2014/main" id="{D6AF8257-CBAE-34EF-2E6C-8D48E8FDD1FE}"/>
                    </a:ext>
                  </a:extLst>
                </p:cNvPr>
                <p:cNvSpPr/>
                <p:nvPr/>
              </p:nvSpPr>
              <p:spPr>
                <a:xfrm>
                  <a:off x="4485321" y="6204521"/>
                  <a:ext cx="716909" cy="391041"/>
                </a:xfrm>
                <a:custGeom>
                  <a:avLst/>
                  <a:gdLst>
                    <a:gd name="connsiteX0" fmla="*/ 0 w 716909"/>
                    <a:gd name="connsiteY0" fmla="*/ 0 h 391041"/>
                    <a:gd name="connsiteX1" fmla="*/ 586562 w 716909"/>
                    <a:gd name="connsiteY1" fmla="*/ 0 h 391041"/>
                    <a:gd name="connsiteX2" fmla="*/ 716909 w 716909"/>
                    <a:gd name="connsiteY2" fmla="*/ 130347 h 391041"/>
                    <a:gd name="connsiteX3" fmla="*/ 716909 w 716909"/>
                    <a:gd name="connsiteY3" fmla="*/ 391041 h 391041"/>
                    <a:gd name="connsiteX4" fmla="*/ 130347 w 716909"/>
                    <a:gd name="connsiteY4" fmla="*/ 391041 h 391041"/>
                    <a:gd name="connsiteX5" fmla="*/ 0 w 716909"/>
                    <a:gd name="connsiteY5" fmla="*/ 260694 h 391041"/>
                    <a:gd name="connsiteX6" fmla="*/ 0 w 716909"/>
                    <a:gd name="connsiteY6" fmla="*/ 0 h 391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16909" h="391041">
                      <a:moveTo>
                        <a:pt x="0" y="0"/>
                      </a:moveTo>
                      <a:lnTo>
                        <a:pt x="586562" y="0"/>
                      </a:lnTo>
                      <a:lnTo>
                        <a:pt x="716909" y="130347"/>
                      </a:lnTo>
                      <a:lnTo>
                        <a:pt x="716909" y="391041"/>
                      </a:lnTo>
                      <a:lnTo>
                        <a:pt x="130347" y="391041"/>
                      </a:lnTo>
                      <a:lnTo>
                        <a:pt x="0" y="2606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6514" cap="flat">
                  <a:solidFill>
                    <a:srgbClr val="D6B65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82" name="Freeform: Shape 1281">
                  <a:extLst>
                    <a:ext uri="{FF2B5EF4-FFF2-40B4-BE49-F238E27FC236}">
                      <a16:creationId xmlns:a16="http://schemas.microsoft.com/office/drawing/2014/main" id="{9FCE1A75-E86F-9EE1-3974-1CD9A9FE8883}"/>
                    </a:ext>
                  </a:extLst>
                </p:cNvPr>
                <p:cNvSpPr/>
                <p:nvPr/>
              </p:nvSpPr>
              <p:spPr>
                <a:xfrm>
                  <a:off x="4485321" y="6204521"/>
                  <a:ext cx="716909" cy="130347"/>
                </a:xfrm>
                <a:custGeom>
                  <a:avLst/>
                  <a:gdLst>
                    <a:gd name="connsiteX0" fmla="*/ 0 w 716909"/>
                    <a:gd name="connsiteY0" fmla="*/ 0 h 130347"/>
                    <a:gd name="connsiteX1" fmla="*/ 586562 w 716909"/>
                    <a:gd name="connsiteY1" fmla="*/ 0 h 130347"/>
                    <a:gd name="connsiteX2" fmla="*/ 716909 w 716909"/>
                    <a:gd name="connsiteY2" fmla="*/ 130347 h 130347"/>
                    <a:gd name="connsiteX3" fmla="*/ 130347 w 716909"/>
                    <a:gd name="connsiteY3" fmla="*/ 130347 h 130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6909" h="130347">
                      <a:moveTo>
                        <a:pt x="0" y="0"/>
                      </a:moveTo>
                      <a:lnTo>
                        <a:pt x="586562" y="0"/>
                      </a:lnTo>
                      <a:lnTo>
                        <a:pt x="716909" y="130347"/>
                      </a:lnTo>
                      <a:lnTo>
                        <a:pt x="130347" y="130347"/>
                      </a:lnTo>
                      <a:close/>
                    </a:path>
                  </a:pathLst>
                </a:custGeom>
                <a:solidFill>
                  <a:srgbClr val="000000">
                    <a:alpha val="5000"/>
                  </a:srgbClr>
                </a:solidFill>
                <a:ln w="65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83" name="Freeform: Shape 1282">
                  <a:extLst>
                    <a:ext uri="{FF2B5EF4-FFF2-40B4-BE49-F238E27FC236}">
                      <a16:creationId xmlns:a16="http://schemas.microsoft.com/office/drawing/2014/main" id="{6B8C4DE2-7728-C1A2-3530-8BA14D456AD2}"/>
                    </a:ext>
                  </a:extLst>
                </p:cNvPr>
                <p:cNvSpPr/>
                <p:nvPr/>
              </p:nvSpPr>
              <p:spPr>
                <a:xfrm>
                  <a:off x="4485321" y="6204521"/>
                  <a:ext cx="130347" cy="391041"/>
                </a:xfrm>
                <a:custGeom>
                  <a:avLst/>
                  <a:gdLst>
                    <a:gd name="connsiteX0" fmla="*/ 0 w 130347"/>
                    <a:gd name="connsiteY0" fmla="*/ 0 h 391041"/>
                    <a:gd name="connsiteX1" fmla="*/ 130347 w 130347"/>
                    <a:gd name="connsiteY1" fmla="*/ 130347 h 391041"/>
                    <a:gd name="connsiteX2" fmla="*/ 130347 w 130347"/>
                    <a:gd name="connsiteY2" fmla="*/ 391041 h 391041"/>
                    <a:gd name="connsiteX3" fmla="*/ 0 w 130347"/>
                    <a:gd name="connsiteY3" fmla="*/ 260694 h 391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0347" h="391041">
                      <a:moveTo>
                        <a:pt x="0" y="0"/>
                      </a:moveTo>
                      <a:lnTo>
                        <a:pt x="130347" y="130347"/>
                      </a:lnTo>
                      <a:lnTo>
                        <a:pt x="130347" y="391041"/>
                      </a:lnTo>
                      <a:lnTo>
                        <a:pt x="0" y="260694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65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84" name="Freeform: Shape 1283">
                  <a:extLst>
                    <a:ext uri="{FF2B5EF4-FFF2-40B4-BE49-F238E27FC236}">
                      <a16:creationId xmlns:a16="http://schemas.microsoft.com/office/drawing/2014/main" id="{F64CB370-3858-BA3A-75B0-E9491BCC8C65}"/>
                    </a:ext>
                  </a:extLst>
                </p:cNvPr>
                <p:cNvSpPr/>
                <p:nvPr/>
              </p:nvSpPr>
              <p:spPr>
                <a:xfrm>
                  <a:off x="4485321" y="6204521"/>
                  <a:ext cx="716909" cy="391041"/>
                </a:xfrm>
                <a:custGeom>
                  <a:avLst/>
                  <a:gdLst>
                    <a:gd name="connsiteX0" fmla="*/ 130347 w 716909"/>
                    <a:gd name="connsiteY0" fmla="*/ 391041 h 391041"/>
                    <a:gd name="connsiteX1" fmla="*/ 130347 w 716909"/>
                    <a:gd name="connsiteY1" fmla="*/ 130347 h 391041"/>
                    <a:gd name="connsiteX2" fmla="*/ 0 w 716909"/>
                    <a:gd name="connsiteY2" fmla="*/ 0 h 391041"/>
                    <a:gd name="connsiteX3" fmla="*/ 130347 w 716909"/>
                    <a:gd name="connsiteY3" fmla="*/ 130347 h 391041"/>
                    <a:gd name="connsiteX4" fmla="*/ 716909 w 716909"/>
                    <a:gd name="connsiteY4" fmla="*/ 130347 h 391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909" h="391041">
                      <a:moveTo>
                        <a:pt x="130347" y="391041"/>
                      </a:moveTo>
                      <a:lnTo>
                        <a:pt x="130347" y="130347"/>
                      </a:lnTo>
                      <a:lnTo>
                        <a:pt x="0" y="0"/>
                      </a:lnTo>
                      <a:moveTo>
                        <a:pt x="130347" y="130347"/>
                      </a:moveTo>
                      <a:lnTo>
                        <a:pt x="716909" y="130347"/>
                      </a:lnTo>
                    </a:path>
                  </a:pathLst>
                </a:custGeom>
                <a:noFill/>
                <a:ln w="6514" cap="flat">
                  <a:solidFill>
                    <a:srgbClr val="D6B65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1285" name="Picture 1284">
                <a:extLst>
                  <a:ext uri="{FF2B5EF4-FFF2-40B4-BE49-F238E27FC236}">
                    <a16:creationId xmlns:a16="http://schemas.microsoft.com/office/drawing/2014/main" id="{BED9289C-2316-B7D9-0CB4-D8F017906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8927" y="6419593"/>
                <a:ext cx="573527" cy="110795"/>
              </a:xfrm>
              <a:custGeom>
                <a:avLst/>
                <a:gdLst>
                  <a:gd name="connsiteX0" fmla="*/ -1 w 573527"/>
                  <a:gd name="connsiteY0" fmla="*/ -1 h 110795"/>
                  <a:gd name="connsiteX1" fmla="*/ 573527 w 573527"/>
                  <a:gd name="connsiteY1" fmla="*/ -1 h 110795"/>
                  <a:gd name="connsiteX2" fmla="*/ 573527 w 573527"/>
                  <a:gd name="connsiteY2" fmla="*/ 110795 h 110795"/>
                  <a:gd name="connsiteX3" fmla="*/ -1 w 573527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527" h="110795">
                    <a:moveTo>
                      <a:pt x="-1" y="-1"/>
                    </a:moveTo>
                    <a:lnTo>
                      <a:pt x="573527" y="-1"/>
                    </a:lnTo>
                    <a:lnTo>
                      <a:pt x="573527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286" name="Graphic 1264">
              <a:extLst>
                <a:ext uri="{FF2B5EF4-FFF2-40B4-BE49-F238E27FC236}">
                  <a16:creationId xmlns:a16="http://schemas.microsoft.com/office/drawing/2014/main" id="{D4568242-5547-77F1-4ED5-D9026668BEB7}"/>
                </a:ext>
              </a:extLst>
            </p:cNvPr>
            <p:cNvGrpSpPr/>
            <p:nvPr/>
          </p:nvGrpSpPr>
          <p:grpSpPr>
            <a:xfrm>
              <a:off x="3090607" y="5683132"/>
              <a:ext cx="391041" cy="391041"/>
              <a:chOff x="3090607" y="5683132"/>
              <a:chExt cx="391041" cy="391041"/>
            </a:xfrm>
            <a:solidFill>
              <a:srgbClr val="DAE8FC"/>
            </a:solidFill>
          </p:grpSpPr>
          <p:sp>
            <p:nvSpPr>
              <p:cNvPr id="1287" name="Freeform: Shape 1286">
                <a:extLst>
                  <a:ext uri="{FF2B5EF4-FFF2-40B4-BE49-F238E27FC236}">
                    <a16:creationId xmlns:a16="http://schemas.microsoft.com/office/drawing/2014/main" id="{3D9B4CDD-CD76-04EE-1D92-5FD1C887B68B}"/>
                  </a:ext>
                </a:extLst>
              </p:cNvPr>
              <p:cNvSpPr/>
              <p:nvPr/>
            </p:nvSpPr>
            <p:spPr>
              <a:xfrm>
                <a:off x="3090607" y="5683132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DAE8FC"/>
              </a:solidFill>
              <a:ln w="6514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288" name="Picture 1287">
                <a:extLst>
                  <a:ext uri="{FF2B5EF4-FFF2-40B4-BE49-F238E27FC236}">
                    <a16:creationId xmlns:a16="http://schemas.microsoft.com/office/drawing/2014/main" id="{0B472B6C-CA5C-FD1F-8B30-906D7147B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3866" y="5833032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289" name="Graphic 1264">
              <a:extLst>
                <a:ext uri="{FF2B5EF4-FFF2-40B4-BE49-F238E27FC236}">
                  <a16:creationId xmlns:a16="http://schemas.microsoft.com/office/drawing/2014/main" id="{3477EB10-9900-7B91-62BD-0F6FFAF4BABD}"/>
                </a:ext>
              </a:extLst>
            </p:cNvPr>
            <p:cNvGrpSpPr/>
            <p:nvPr/>
          </p:nvGrpSpPr>
          <p:grpSpPr>
            <a:xfrm>
              <a:off x="3416475" y="5683132"/>
              <a:ext cx="391041" cy="391041"/>
              <a:chOff x="3416475" y="5683132"/>
              <a:chExt cx="391041" cy="391041"/>
            </a:xfrm>
            <a:solidFill>
              <a:srgbClr val="DAE8FC"/>
            </a:solidFill>
          </p:grpSpPr>
          <p:sp>
            <p:nvSpPr>
              <p:cNvPr id="1290" name="Freeform: Shape 1289">
                <a:extLst>
                  <a:ext uri="{FF2B5EF4-FFF2-40B4-BE49-F238E27FC236}">
                    <a16:creationId xmlns:a16="http://schemas.microsoft.com/office/drawing/2014/main" id="{BDAEC0E5-3E6F-44B0-6B46-891BA796D98A}"/>
                  </a:ext>
                </a:extLst>
              </p:cNvPr>
              <p:cNvSpPr/>
              <p:nvPr/>
            </p:nvSpPr>
            <p:spPr>
              <a:xfrm>
                <a:off x="3416475" y="5683132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DAE8FC"/>
              </a:solidFill>
              <a:ln w="6514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291" name="Picture 1290">
                <a:extLst>
                  <a:ext uri="{FF2B5EF4-FFF2-40B4-BE49-F238E27FC236}">
                    <a16:creationId xmlns:a16="http://schemas.microsoft.com/office/drawing/2014/main" id="{422EEE86-810F-AF1C-D896-EA695DC57B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19734" y="5833032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292" name="Graphic 1264">
              <a:extLst>
                <a:ext uri="{FF2B5EF4-FFF2-40B4-BE49-F238E27FC236}">
                  <a16:creationId xmlns:a16="http://schemas.microsoft.com/office/drawing/2014/main" id="{237AC822-5737-8DCA-1D00-B3B3180E89BE}"/>
                </a:ext>
              </a:extLst>
            </p:cNvPr>
            <p:cNvGrpSpPr/>
            <p:nvPr/>
          </p:nvGrpSpPr>
          <p:grpSpPr>
            <a:xfrm>
              <a:off x="3742343" y="5683132"/>
              <a:ext cx="391041" cy="391041"/>
              <a:chOff x="3742343" y="5683132"/>
              <a:chExt cx="391041" cy="391041"/>
            </a:xfrm>
            <a:gradFill>
              <a:gsLst>
                <a:gs pos="0">
                  <a:srgbClr val="E6D0DE"/>
                </a:gs>
                <a:gs pos="50000">
                  <a:srgbClr val="E6D3DD"/>
                </a:gs>
                <a:gs pos="100000">
                  <a:srgbClr val="E6D6DD"/>
                </a:gs>
              </a:gsLst>
              <a:lin ang="5400000" scaled="1"/>
            </a:gradFill>
          </p:grpSpPr>
          <p:sp>
            <p:nvSpPr>
              <p:cNvPr id="1293" name="Freeform: Shape 1292">
                <a:extLst>
                  <a:ext uri="{FF2B5EF4-FFF2-40B4-BE49-F238E27FC236}">
                    <a16:creationId xmlns:a16="http://schemas.microsoft.com/office/drawing/2014/main" id="{1A7DB84B-4D3D-6234-B2D0-6F83F27A608D}"/>
                  </a:ext>
                </a:extLst>
              </p:cNvPr>
              <p:cNvSpPr/>
              <p:nvPr/>
            </p:nvSpPr>
            <p:spPr>
              <a:xfrm>
                <a:off x="3742343" y="5683132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gradFill>
                <a:gsLst>
                  <a:gs pos="0">
                    <a:srgbClr val="E6D0DE"/>
                  </a:gs>
                  <a:gs pos="50000">
                    <a:srgbClr val="E6D3DD"/>
                  </a:gs>
                  <a:gs pos="100000">
                    <a:srgbClr val="E6D6DD"/>
                  </a:gs>
                </a:gsLst>
                <a:lin ang="5400000" scaled="1"/>
              </a:gradFill>
              <a:ln w="6514" cap="flat">
                <a:solidFill>
                  <a:srgbClr val="99618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294" name="Picture 1293">
                <a:extLst>
                  <a:ext uri="{FF2B5EF4-FFF2-40B4-BE49-F238E27FC236}">
                    <a16:creationId xmlns:a16="http://schemas.microsoft.com/office/drawing/2014/main" id="{A3D472C8-7207-946C-5E9A-94118555C8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5602" y="5833032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295" name="Graphic 1264">
              <a:extLst>
                <a:ext uri="{FF2B5EF4-FFF2-40B4-BE49-F238E27FC236}">
                  <a16:creationId xmlns:a16="http://schemas.microsoft.com/office/drawing/2014/main" id="{B4681CD5-2652-3DEC-62C8-6BB1AF0B0504}"/>
                </a:ext>
              </a:extLst>
            </p:cNvPr>
            <p:cNvGrpSpPr/>
            <p:nvPr/>
          </p:nvGrpSpPr>
          <p:grpSpPr>
            <a:xfrm>
              <a:off x="4068211" y="5683132"/>
              <a:ext cx="391041" cy="391041"/>
              <a:chOff x="4068211" y="5683132"/>
              <a:chExt cx="391041" cy="391041"/>
            </a:xfrm>
            <a:gradFill>
              <a:gsLst>
                <a:gs pos="0">
                  <a:srgbClr val="E6D0DE"/>
                </a:gs>
                <a:gs pos="50000">
                  <a:srgbClr val="E6D3DD"/>
                </a:gs>
                <a:gs pos="100000">
                  <a:srgbClr val="E6D6DD"/>
                </a:gs>
              </a:gsLst>
              <a:lin ang="5400000" scaled="1"/>
            </a:gradFill>
          </p:grpSpPr>
          <p:sp>
            <p:nvSpPr>
              <p:cNvPr id="1296" name="Freeform: Shape 1295">
                <a:extLst>
                  <a:ext uri="{FF2B5EF4-FFF2-40B4-BE49-F238E27FC236}">
                    <a16:creationId xmlns:a16="http://schemas.microsoft.com/office/drawing/2014/main" id="{6600D0FC-D295-3D1D-0309-569344A4E9F8}"/>
                  </a:ext>
                </a:extLst>
              </p:cNvPr>
              <p:cNvSpPr/>
              <p:nvPr/>
            </p:nvSpPr>
            <p:spPr>
              <a:xfrm>
                <a:off x="4068211" y="5683132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gradFill>
                <a:gsLst>
                  <a:gs pos="0">
                    <a:srgbClr val="E6D0DE"/>
                  </a:gs>
                  <a:gs pos="50000">
                    <a:srgbClr val="E6D3DD"/>
                  </a:gs>
                  <a:gs pos="100000">
                    <a:srgbClr val="E6D6DD"/>
                  </a:gs>
                </a:gsLst>
                <a:lin ang="5400000" scaled="1"/>
              </a:gradFill>
              <a:ln w="6514" cap="flat">
                <a:solidFill>
                  <a:srgbClr val="99618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297" name="Picture 1296">
                <a:extLst>
                  <a:ext uri="{FF2B5EF4-FFF2-40B4-BE49-F238E27FC236}">
                    <a16:creationId xmlns:a16="http://schemas.microsoft.com/office/drawing/2014/main" id="{1327589D-63BB-B245-779A-598666C449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71469" y="5833032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298" name="Graphic 1264">
              <a:extLst>
                <a:ext uri="{FF2B5EF4-FFF2-40B4-BE49-F238E27FC236}">
                  <a16:creationId xmlns:a16="http://schemas.microsoft.com/office/drawing/2014/main" id="{6B1277CC-E0D9-15BB-FB27-CEF96CA43426}"/>
                </a:ext>
              </a:extLst>
            </p:cNvPr>
            <p:cNvGrpSpPr/>
            <p:nvPr/>
          </p:nvGrpSpPr>
          <p:grpSpPr>
            <a:xfrm>
              <a:off x="5241335" y="5683132"/>
              <a:ext cx="391041" cy="391041"/>
              <a:chOff x="5241335" y="5683132"/>
              <a:chExt cx="391041" cy="391041"/>
            </a:xfrm>
            <a:solidFill>
              <a:srgbClr val="DAE8FC"/>
            </a:solidFill>
          </p:grpSpPr>
          <p:sp>
            <p:nvSpPr>
              <p:cNvPr id="1299" name="Freeform: Shape 1298">
                <a:extLst>
                  <a:ext uri="{FF2B5EF4-FFF2-40B4-BE49-F238E27FC236}">
                    <a16:creationId xmlns:a16="http://schemas.microsoft.com/office/drawing/2014/main" id="{D31C6C3D-B055-6A50-E90C-AE612EE6FA69}"/>
                  </a:ext>
                </a:extLst>
              </p:cNvPr>
              <p:cNvSpPr/>
              <p:nvPr/>
            </p:nvSpPr>
            <p:spPr>
              <a:xfrm>
                <a:off x="5241335" y="5683132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DAE8FC"/>
              </a:solidFill>
              <a:ln w="6514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00" name="Picture 1299">
                <a:extLst>
                  <a:ext uri="{FF2B5EF4-FFF2-40B4-BE49-F238E27FC236}">
                    <a16:creationId xmlns:a16="http://schemas.microsoft.com/office/drawing/2014/main" id="{DB0AEA6C-4074-0E88-993F-4A87C00FA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44593" y="5833032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01" name="Graphic 1264">
              <a:extLst>
                <a:ext uri="{FF2B5EF4-FFF2-40B4-BE49-F238E27FC236}">
                  <a16:creationId xmlns:a16="http://schemas.microsoft.com/office/drawing/2014/main" id="{B60B541C-F923-4100-DC62-F12FA225E50C}"/>
                </a:ext>
              </a:extLst>
            </p:cNvPr>
            <p:cNvGrpSpPr/>
            <p:nvPr/>
          </p:nvGrpSpPr>
          <p:grpSpPr>
            <a:xfrm>
              <a:off x="5567202" y="5683132"/>
              <a:ext cx="391041" cy="391041"/>
              <a:chOff x="5567202" y="5683132"/>
              <a:chExt cx="391041" cy="391041"/>
            </a:xfrm>
            <a:solidFill>
              <a:srgbClr val="DAE8FC"/>
            </a:solidFill>
          </p:grpSpPr>
          <p:sp>
            <p:nvSpPr>
              <p:cNvPr id="1302" name="Freeform: Shape 1301">
                <a:extLst>
                  <a:ext uri="{FF2B5EF4-FFF2-40B4-BE49-F238E27FC236}">
                    <a16:creationId xmlns:a16="http://schemas.microsoft.com/office/drawing/2014/main" id="{9468E5C1-7E05-9962-C7A8-A7A736508D1D}"/>
                  </a:ext>
                </a:extLst>
              </p:cNvPr>
              <p:cNvSpPr/>
              <p:nvPr/>
            </p:nvSpPr>
            <p:spPr>
              <a:xfrm>
                <a:off x="5567202" y="5683132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DAE8FC"/>
              </a:solidFill>
              <a:ln w="6514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03" name="Picture 1302">
                <a:extLst>
                  <a:ext uri="{FF2B5EF4-FFF2-40B4-BE49-F238E27FC236}">
                    <a16:creationId xmlns:a16="http://schemas.microsoft.com/office/drawing/2014/main" id="{1D1516B2-19A5-BA15-B11A-9300D22FD5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70461" y="5833032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04" name="Graphic 1264">
              <a:extLst>
                <a:ext uri="{FF2B5EF4-FFF2-40B4-BE49-F238E27FC236}">
                  <a16:creationId xmlns:a16="http://schemas.microsoft.com/office/drawing/2014/main" id="{6861E66B-42E2-531E-596B-5FED7145417D}"/>
                </a:ext>
              </a:extLst>
            </p:cNvPr>
            <p:cNvGrpSpPr/>
            <p:nvPr/>
          </p:nvGrpSpPr>
          <p:grpSpPr>
            <a:xfrm>
              <a:off x="5893070" y="5683132"/>
              <a:ext cx="391041" cy="391041"/>
              <a:chOff x="5893070" y="5683132"/>
              <a:chExt cx="391041" cy="391041"/>
            </a:xfrm>
            <a:gradFill>
              <a:gsLst>
                <a:gs pos="0">
                  <a:srgbClr val="E6D0DE"/>
                </a:gs>
                <a:gs pos="50000">
                  <a:srgbClr val="E6D3DD"/>
                </a:gs>
                <a:gs pos="100000">
                  <a:srgbClr val="E6D6DD"/>
                </a:gs>
              </a:gsLst>
              <a:lin ang="5400000" scaled="1"/>
            </a:gradFill>
          </p:grpSpPr>
          <p:sp>
            <p:nvSpPr>
              <p:cNvPr id="1305" name="Freeform: Shape 1304">
                <a:extLst>
                  <a:ext uri="{FF2B5EF4-FFF2-40B4-BE49-F238E27FC236}">
                    <a16:creationId xmlns:a16="http://schemas.microsoft.com/office/drawing/2014/main" id="{90A53819-A959-42DC-C1D6-FBE04CD75F03}"/>
                  </a:ext>
                </a:extLst>
              </p:cNvPr>
              <p:cNvSpPr/>
              <p:nvPr/>
            </p:nvSpPr>
            <p:spPr>
              <a:xfrm>
                <a:off x="5893070" y="5683132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gradFill>
                <a:gsLst>
                  <a:gs pos="0">
                    <a:srgbClr val="E6D0DE"/>
                  </a:gs>
                  <a:gs pos="50000">
                    <a:srgbClr val="E6D3DD"/>
                  </a:gs>
                  <a:gs pos="100000">
                    <a:srgbClr val="E6D6DD"/>
                  </a:gs>
                </a:gsLst>
                <a:lin ang="5400000" scaled="1"/>
              </a:gradFill>
              <a:ln w="6514" cap="flat">
                <a:solidFill>
                  <a:srgbClr val="99618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06" name="Picture 1305">
                <a:extLst>
                  <a:ext uri="{FF2B5EF4-FFF2-40B4-BE49-F238E27FC236}">
                    <a16:creationId xmlns:a16="http://schemas.microsoft.com/office/drawing/2014/main" id="{0080A084-7F8F-C88C-54F3-D6C39394E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96329" y="5833032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07" name="Graphic 1264">
              <a:extLst>
                <a:ext uri="{FF2B5EF4-FFF2-40B4-BE49-F238E27FC236}">
                  <a16:creationId xmlns:a16="http://schemas.microsoft.com/office/drawing/2014/main" id="{696F71F8-33E5-CDA7-4347-FD641256E6F2}"/>
                </a:ext>
              </a:extLst>
            </p:cNvPr>
            <p:cNvGrpSpPr/>
            <p:nvPr/>
          </p:nvGrpSpPr>
          <p:grpSpPr>
            <a:xfrm>
              <a:off x="6218938" y="5683132"/>
              <a:ext cx="391041" cy="391041"/>
              <a:chOff x="6218938" y="5683132"/>
              <a:chExt cx="391041" cy="391041"/>
            </a:xfrm>
            <a:gradFill>
              <a:gsLst>
                <a:gs pos="0">
                  <a:srgbClr val="E6D0DE"/>
                </a:gs>
                <a:gs pos="50000">
                  <a:srgbClr val="E6D3DD"/>
                </a:gs>
                <a:gs pos="100000">
                  <a:srgbClr val="E6D6DD"/>
                </a:gs>
              </a:gsLst>
              <a:lin ang="5400000" scaled="1"/>
            </a:gradFill>
          </p:grpSpPr>
          <p:sp>
            <p:nvSpPr>
              <p:cNvPr id="1308" name="Freeform: Shape 1307">
                <a:extLst>
                  <a:ext uri="{FF2B5EF4-FFF2-40B4-BE49-F238E27FC236}">
                    <a16:creationId xmlns:a16="http://schemas.microsoft.com/office/drawing/2014/main" id="{F7615A65-15DB-AFC2-97B2-19B999DC3FF7}"/>
                  </a:ext>
                </a:extLst>
              </p:cNvPr>
              <p:cNvSpPr/>
              <p:nvPr/>
            </p:nvSpPr>
            <p:spPr>
              <a:xfrm>
                <a:off x="6218938" y="5683132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gradFill>
                <a:gsLst>
                  <a:gs pos="0">
                    <a:srgbClr val="E6D0DE"/>
                  </a:gs>
                  <a:gs pos="50000">
                    <a:srgbClr val="E6D3DD"/>
                  </a:gs>
                  <a:gs pos="100000">
                    <a:srgbClr val="E6D6DD"/>
                  </a:gs>
                </a:gsLst>
                <a:lin ang="5400000" scaled="1"/>
              </a:gradFill>
              <a:ln w="6514" cap="flat">
                <a:solidFill>
                  <a:srgbClr val="99618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09" name="Picture 1308">
                <a:extLst>
                  <a:ext uri="{FF2B5EF4-FFF2-40B4-BE49-F238E27FC236}">
                    <a16:creationId xmlns:a16="http://schemas.microsoft.com/office/drawing/2014/main" id="{F05BA14A-DD7F-3317-FE91-565288EF1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22196" y="5833032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pic>
          <p:nvPicPr>
            <p:cNvPr id="1310" name="Picture 1309">
              <a:extLst>
                <a:ext uri="{FF2B5EF4-FFF2-40B4-BE49-F238E27FC236}">
                  <a16:creationId xmlns:a16="http://schemas.microsoft.com/office/drawing/2014/main" id="{50D9B89C-B764-E46F-CEED-1D0D6C1E3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04661" y="5406145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11" name="Picture 1310">
              <a:extLst>
                <a:ext uri="{FF2B5EF4-FFF2-40B4-BE49-F238E27FC236}">
                  <a16:creationId xmlns:a16="http://schemas.microsoft.com/office/drawing/2014/main" id="{01D30CD3-AD30-B673-8353-EA24C48D5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30529" y="5406145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12" name="Picture 1311">
              <a:extLst>
                <a:ext uri="{FF2B5EF4-FFF2-40B4-BE49-F238E27FC236}">
                  <a16:creationId xmlns:a16="http://schemas.microsoft.com/office/drawing/2014/main" id="{A3C93717-2807-AA2D-289D-4602CC765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69431" y="5406145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13" name="Picture 1312">
              <a:extLst>
                <a:ext uri="{FF2B5EF4-FFF2-40B4-BE49-F238E27FC236}">
                  <a16:creationId xmlns:a16="http://schemas.microsoft.com/office/drawing/2014/main" id="{20B2A7CC-87C9-5616-43E9-87D1C424A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82264" y="5406145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14" name="Picture 1313">
              <a:extLst>
                <a:ext uri="{FF2B5EF4-FFF2-40B4-BE49-F238E27FC236}">
                  <a16:creationId xmlns:a16="http://schemas.microsoft.com/office/drawing/2014/main" id="{07F39C0D-81BD-122A-8C16-4F8518059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55388" y="5406145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15" name="Picture 1314">
              <a:extLst>
                <a:ext uri="{FF2B5EF4-FFF2-40B4-BE49-F238E27FC236}">
                  <a16:creationId xmlns:a16="http://schemas.microsoft.com/office/drawing/2014/main" id="{BC55F55F-EF8D-308A-7FF9-BF517069B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81256" y="5406145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16" name="Picture 1315">
              <a:extLst>
                <a:ext uri="{FF2B5EF4-FFF2-40B4-BE49-F238E27FC236}">
                  <a16:creationId xmlns:a16="http://schemas.microsoft.com/office/drawing/2014/main" id="{4FEF8F8C-2138-6062-C079-C1F2A685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20158" y="5406145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17" name="Picture 1316">
              <a:extLst>
                <a:ext uri="{FF2B5EF4-FFF2-40B4-BE49-F238E27FC236}">
                  <a16:creationId xmlns:a16="http://schemas.microsoft.com/office/drawing/2014/main" id="{2A622A24-95E2-96AD-A2F4-E3724A64F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332991" y="5406145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grpSp>
          <p:nvGrpSpPr>
            <p:cNvPr id="1318" name="Graphic 1264">
              <a:extLst>
                <a:ext uri="{FF2B5EF4-FFF2-40B4-BE49-F238E27FC236}">
                  <a16:creationId xmlns:a16="http://schemas.microsoft.com/office/drawing/2014/main" id="{12652E31-DC00-A913-9490-25C9DA9D79C7}"/>
                </a:ext>
              </a:extLst>
            </p:cNvPr>
            <p:cNvGrpSpPr/>
            <p:nvPr/>
          </p:nvGrpSpPr>
          <p:grpSpPr>
            <a:xfrm>
              <a:off x="3318715" y="3011017"/>
              <a:ext cx="391041" cy="391041"/>
              <a:chOff x="3318715" y="3011017"/>
              <a:chExt cx="391041" cy="391041"/>
            </a:xfrm>
            <a:solidFill>
              <a:srgbClr val="DAE8FC"/>
            </a:solidFill>
          </p:grpSpPr>
          <p:sp>
            <p:nvSpPr>
              <p:cNvPr id="1319" name="Freeform: Shape 1318">
                <a:extLst>
                  <a:ext uri="{FF2B5EF4-FFF2-40B4-BE49-F238E27FC236}">
                    <a16:creationId xmlns:a16="http://schemas.microsoft.com/office/drawing/2014/main" id="{5CF51DFA-9E38-9601-D25B-B02D75B49D19}"/>
                  </a:ext>
                </a:extLst>
              </p:cNvPr>
              <p:cNvSpPr/>
              <p:nvPr/>
            </p:nvSpPr>
            <p:spPr>
              <a:xfrm>
                <a:off x="3318715" y="3011017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DAE8FC"/>
              </a:solidFill>
              <a:ln w="6514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20" name="Picture 1319">
                <a:extLst>
                  <a:ext uri="{FF2B5EF4-FFF2-40B4-BE49-F238E27FC236}">
                    <a16:creationId xmlns:a16="http://schemas.microsoft.com/office/drawing/2014/main" id="{B33E86FF-447A-1D4E-EC22-ACF6D62EEF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21974" y="3160916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21" name="Graphic 1264">
              <a:extLst>
                <a:ext uri="{FF2B5EF4-FFF2-40B4-BE49-F238E27FC236}">
                  <a16:creationId xmlns:a16="http://schemas.microsoft.com/office/drawing/2014/main" id="{860E2D79-DF73-32C5-9504-2CE2498B76FB}"/>
                </a:ext>
              </a:extLst>
            </p:cNvPr>
            <p:cNvGrpSpPr/>
            <p:nvPr/>
          </p:nvGrpSpPr>
          <p:grpSpPr>
            <a:xfrm>
              <a:off x="3644583" y="3011017"/>
              <a:ext cx="391041" cy="391041"/>
              <a:chOff x="3644583" y="3011017"/>
              <a:chExt cx="391041" cy="391041"/>
            </a:xfrm>
            <a:solidFill>
              <a:srgbClr val="DAE8FC"/>
            </a:solidFill>
          </p:grpSpPr>
          <p:sp>
            <p:nvSpPr>
              <p:cNvPr id="1322" name="Freeform: Shape 1321">
                <a:extLst>
                  <a:ext uri="{FF2B5EF4-FFF2-40B4-BE49-F238E27FC236}">
                    <a16:creationId xmlns:a16="http://schemas.microsoft.com/office/drawing/2014/main" id="{48EA4391-9113-F67C-B8CF-04A09B9981ED}"/>
                  </a:ext>
                </a:extLst>
              </p:cNvPr>
              <p:cNvSpPr/>
              <p:nvPr/>
            </p:nvSpPr>
            <p:spPr>
              <a:xfrm>
                <a:off x="3644583" y="3011017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DAE8FC"/>
              </a:solidFill>
              <a:ln w="6514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23" name="Picture 1322">
                <a:extLst>
                  <a:ext uri="{FF2B5EF4-FFF2-40B4-BE49-F238E27FC236}">
                    <a16:creationId xmlns:a16="http://schemas.microsoft.com/office/drawing/2014/main" id="{A7075BDC-29DB-20B4-CAFC-D13410838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47841" y="3160916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24" name="Graphic 1264">
              <a:extLst>
                <a:ext uri="{FF2B5EF4-FFF2-40B4-BE49-F238E27FC236}">
                  <a16:creationId xmlns:a16="http://schemas.microsoft.com/office/drawing/2014/main" id="{0B5F41DC-71C7-A655-5491-8D4D29C31EA3}"/>
                </a:ext>
              </a:extLst>
            </p:cNvPr>
            <p:cNvGrpSpPr/>
            <p:nvPr/>
          </p:nvGrpSpPr>
          <p:grpSpPr>
            <a:xfrm>
              <a:off x="3970450" y="3011017"/>
              <a:ext cx="391041" cy="391041"/>
              <a:chOff x="3970450" y="3011017"/>
              <a:chExt cx="391041" cy="391041"/>
            </a:xfrm>
            <a:gradFill>
              <a:gsLst>
                <a:gs pos="0">
                  <a:srgbClr val="E6D0DE"/>
                </a:gs>
                <a:gs pos="50000">
                  <a:srgbClr val="E6D3DD"/>
                </a:gs>
                <a:gs pos="100000">
                  <a:srgbClr val="E6D6DD"/>
                </a:gs>
              </a:gsLst>
              <a:lin ang="5400000" scaled="1"/>
            </a:gradFill>
          </p:grpSpPr>
          <p:sp>
            <p:nvSpPr>
              <p:cNvPr id="1325" name="Freeform: Shape 1324">
                <a:extLst>
                  <a:ext uri="{FF2B5EF4-FFF2-40B4-BE49-F238E27FC236}">
                    <a16:creationId xmlns:a16="http://schemas.microsoft.com/office/drawing/2014/main" id="{D8C9BBAA-A0B1-1E8C-67F1-EE2D3F543C0B}"/>
                  </a:ext>
                </a:extLst>
              </p:cNvPr>
              <p:cNvSpPr/>
              <p:nvPr/>
            </p:nvSpPr>
            <p:spPr>
              <a:xfrm>
                <a:off x="3970450" y="3011017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gradFill>
                <a:gsLst>
                  <a:gs pos="0">
                    <a:srgbClr val="E6D0DE"/>
                  </a:gs>
                  <a:gs pos="50000">
                    <a:srgbClr val="E6D3DD"/>
                  </a:gs>
                  <a:gs pos="100000">
                    <a:srgbClr val="E6D6DD"/>
                  </a:gs>
                </a:gsLst>
                <a:lin ang="5400000" scaled="1"/>
              </a:gradFill>
              <a:ln w="6514" cap="flat">
                <a:solidFill>
                  <a:srgbClr val="99618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26" name="Picture 1325">
                <a:extLst>
                  <a:ext uri="{FF2B5EF4-FFF2-40B4-BE49-F238E27FC236}">
                    <a16:creationId xmlns:a16="http://schemas.microsoft.com/office/drawing/2014/main" id="{1BE65BF7-3027-BCD7-7C7A-3BF7F92FA0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73709" y="3160916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27" name="Graphic 1264">
              <a:extLst>
                <a:ext uri="{FF2B5EF4-FFF2-40B4-BE49-F238E27FC236}">
                  <a16:creationId xmlns:a16="http://schemas.microsoft.com/office/drawing/2014/main" id="{F0620655-2E50-FFD8-F9B9-64769635FDA7}"/>
                </a:ext>
              </a:extLst>
            </p:cNvPr>
            <p:cNvGrpSpPr/>
            <p:nvPr/>
          </p:nvGrpSpPr>
          <p:grpSpPr>
            <a:xfrm>
              <a:off x="4296318" y="3011017"/>
              <a:ext cx="391041" cy="391041"/>
              <a:chOff x="4296318" y="3011017"/>
              <a:chExt cx="391041" cy="391041"/>
            </a:xfrm>
            <a:gradFill>
              <a:gsLst>
                <a:gs pos="0">
                  <a:srgbClr val="E6D0DE"/>
                </a:gs>
                <a:gs pos="50000">
                  <a:srgbClr val="E6D3DD"/>
                </a:gs>
                <a:gs pos="100000">
                  <a:srgbClr val="E6D6DD"/>
                </a:gs>
              </a:gsLst>
              <a:lin ang="5400000" scaled="1"/>
            </a:gradFill>
          </p:grpSpPr>
          <p:sp>
            <p:nvSpPr>
              <p:cNvPr id="1328" name="Freeform: Shape 1327">
                <a:extLst>
                  <a:ext uri="{FF2B5EF4-FFF2-40B4-BE49-F238E27FC236}">
                    <a16:creationId xmlns:a16="http://schemas.microsoft.com/office/drawing/2014/main" id="{075CD72B-871E-520D-A0C9-4A6D0626A508}"/>
                  </a:ext>
                </a:extLst>
              </p:cNvPr>
              <p:cNvSpPr/>
              <p:nvPr/>
            </p:nvSpPr>
            <p:spPr>
              <a:xfrm>
                <a:off x="4296318" y="3011017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gradFill>
                <a:gsLst>
                  <a:gs pos="0">
                    <a:srgbClr val="E6D0DE"/>
                  </a:gs>
                  <a:gs pos="50000">
                    <a:srgbClr val="E6D3DD"/>
                  </a:gs>
                  <a:gs pos="100000">
                    <a:srgbClr val="E6D6DD"/>
                  </a:gs>
                </a:gsLst>
                <a:lin ang="5400000" scaled="1"/>
              </a:gradFill>
              <a:ln w="6514" cap="flat">
                <a:solidFill>
                  <a:srgbClr val="99618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29" name="Picture 1328">
                <a:extLst>
                  <a:ext uri="{FF2B5EF4-FFF2-40B4-BE49-F238E27FC236}">
                    <a16:creationId xmlns:a16="http://schemas.microsoft.com/office/drawing/2014/main" id="{F55590E4-F64E-6378-179D-A890FDBD0C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99577" y="3160916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30" name="Graphic 1264">
              <a:extLst>
                <a:ext uri="{FF2B5EF4-FFF2-40B4-BE49-F238E27FC236}">
                  <a16:creationId xmlns:a16="http://schemas.microsoft.com/office/drawing/2014/main" id="{F669DAE8-C944-C359-4D33-9EFA78133DC6}"/>
                </a:ext>
              </a:extLst>
            </p:cNvPr>
            <p:cNvGrpSpPr/>
            <p:nvPr/>
          </p:nvGrpSpPr>
          <p:grpSpPr>
            <a:xfrm>
              <a:off x="5469442" y="3011017"/>
              <a:ext cx="391041" cy="391041"/>
              <a:chOff x="5469442" y="3011017"/>
              <a:chExt cx="391041" cy="391041"/>
            </a:xfrm>
            <a:solidFill>
              <a:srgbClr val="DAE8FC"/>
            </a:solidFill>
          </p:grpSpPr>
          <p:sp>
            <p:nvSpPr>
              <p:cNvPr id="1331" name="Freeform: Shape 1330">
                <a:extLst>
                  <a:ext uri="{FF2B5EF4-FFF2-40B4-BE49-F238E27FC236}">
                    <a16:creationId xmlns:a16="http://schemas.microsoft.com/office/drawing/2014/main" id="{2DFC787E-5314-1D5B-1CAD-467D03F6325E}"/>
                  </a:ext>
                </a:extLst>
              </p:cNvPr>
              <p:cNvSpPr/>
              <p:nvPr/>
            </p:nvSpPr>
            <p:spPr>
              <a:xfrm>
                <a:off x="5469442" y="3011017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DAE8FC"/>
              </a:solidFill>
              <a:ln w="6514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32" name="Picture 1331">
                <a:extLst>
                  <a:ext uri="{FF2B5EF4-FFF2-40B4-BE49-F238E27FC236}">
                    <a16:creationId xmlns:a16="http://schemas.microsoft.com/office/drawing/2014/main" id="{EAE474BE-77A2-FCE5-6F95-D16C64534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72701" y="3160916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33" name="Graphic 1264">
              <a:extLst>
                <a:ext uri="{FF2B5EF4-FFF2-40B4-BE49-F238E27FC236}">
                  <a16:creationId xmlns:a16="http://schemas.microsoft.com/office/drawing/2014/main" id="{D3AACB1E-2311-6A60-FB33-530A48F84EE4}"/>
                </a:ext>
              </a:extLst>
            </p:cNvPr>
            <p:cNvGrpSpPr/>
            <p:nvPr/>
          </p:nvGrpSpPr>
          <p:grpSpPr>
            <a:xfrm>
              <a:off x="5795310" y="3011017"/>
              <a:ext cx="391041" cy="391041"/>
              <a:chOff x="5795310" y="3011017"/>
              <a:chExt cx="391041" cy="391041"/>
            </a:xfrm>
            <a:solidFill>
              <a:srgbClr val="DAE8FC"/>
            </a:solidFill>
          </p:grpSpPr>
          <p:sp>
            <p:nvSpPr>
              <p:cNvPr id="1334" name="Freeform: Shape 1333">
                <a:extLst>
                  <a:ext uri="{FF2B5EF4-FFF2-40B4-BE49-F238E27FC236}">
                    <a16:creationId xmlns:a16="http://schemas.microsoft.com/office/drawing/2014/main" id="{C1E8169F-D2C9-510F-3F67-5C558A11187E}"/>
                  </a:ext>
                </a:extLst>
              </p:cNvPr>
              <p:cNvSpPr/>
              <p:nvPr/>
            </p:nvSpPr>
            <p:spPr>
              <a:xfrm>
                <a:off x="5795310" y="3011017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DAE8FC"/>
              </a:solidFill>
              <a:ln w="6514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35" name="Picture 1334">
                <a:extLst>
                  <a:ext uri="{FF2B5EF4-FFF2-40B4-BE49-F238E27FC236}">
                    <a16:creationId xmlns:a16="http://schemas.microsoft.com/office/drawing/2014/main" id="{28D79E2F-E227-5083-8267-161520BBE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98568" y="3160916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36" name="Graphic 1264">
              <a:extLst>
                <a:ext uri="{FF2B5EF4-FFF2-40B4-BE49-F238E27FC236}">
                  <a16:creationId xmlns:a16="http://schemas.microsoft.com/office/drawing/2014/main" id="{257A7BB8-0CE2-6D1B-263E-FFB8A79EB6DD}"/>
                </a:ext>
              </a:extLst>
            </p:cNvPr>
            <p:cNvGrpSpPr/>
            <p:nvPr/>
          </p:nvGrpSpPr>
          <p:grpSpPr>
            <a:xfrm>
              <a:off x="6121177" y="3011017"/>
              <a:ext cx="391041" cy="391041"/>
              <a:chOff x="6121177" y="3011017"/>
              <a:chExt cx="391041" cy="391041"/>
            </a:xfrm>
            <a:gradFill>
              <a:gsLst>
                <a:gs pos="0">
                  <a:srgbClr val="E6D0DE"/>
                </a:gs>
                <a:gs pos="50000">
                  <a:srgbClr val="E6D3DD"/>
                </a:gs>
                <a:gs pos="100000">
                  <a:srgbClr val="E6D6DD"/>
                </a:gs>
              </a:gsLst>
              <a:lin ang="5400000" scaled="1"/>
            </a:gradFill>
          </p:grpSpPr>
          <p:sp>
            <p:nvSpPr>
              <p:cNvPr id="1337" name="Freeform: Shape 1336">
                <a:extLst>
                  <a:ext uri="{FF2B5EF4-FFF2-40B4-BE49-F238E27FC236}">
                    <a16:creationId xmlns:a16="http://schemas.microsoft.com/office/drawing/2014/main" id="{FFF135D8-F45B-7B29-DDFF-F3167660DD0A}"/>
                  </a:ext>
                </a:extLst>
              </p:cNvPr>
              <p:cNvSpPr/>
              <p:nvPr/>
            </p:nvSpPr>
            <p:spPr>
              <a:xfrm>
                <a:off x="6121177" y="3011017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gradFill>
                <a:gsLst>
                  <a:gs pos="0">
                    <a:srgbClr val="E6D0DE"/>
                  </a:gs>
                  <a:gs pos="50000">
                    <a:srgbClr val="E6D3DD"/>
                  </a:gs>
                  <a:gs pos="100000">
                    <a:srgbClr val="E6D6DD"/>
                  </a:gs>
                </a:gsLst>
                <a:lin ang="5400000" scaled="1"/>
              </a:gradFill>
              <a:ln w="6514" cap="flat">
                <a:solidFill>
                  <a:srgbClr val="99618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38" name="Picture 1337">
                <a:extLst>
                  <a:ext uri="{FF2B5EF4-FFF2-40B4-BE49-F238E27FC236}">
                    <a16:creationId xmlns:a16="http://schemas.microsoft.com/office/drawing/2014/main" id="{D1CD7C1D-D9A9-D7DC-9DDF-34303D83B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24436" y="3160916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39" name="Graphic 1264">
              <a:extLst>
                <a:ext uri="{FF2B5EF4-FFF2-40B4-BE49-F238E27FC236}">
                  <a16:creationId xmlns:a16="http://schemas.microsoft.com/office/drawing/2014/main" id="{59C2106F-0CEA-DC73-DEBC-0DA3EA208041}"/>
                </a:ext>
              </a:extLst>
            </p:cNvPr>
            <p:cNvGrpSpPr/>
            <p:nvPr/>
          </p:nvGrpSpPr>
          <p:grpSpPr>
            <a:xfrm>
              <a:off x="6447045" y="3011017"/>
              <a:ext cx="391041" cy="391041"/>
              <a:chOff x="6447045" y="3011017"/>
              <a:chExt cx="391041" cy="391041"/>
            </a:xfrm>
            <a:gradFill>
              <a:gsLst>
                <a:gs pos="0">
                  <a:srgbClr val="E6D0DE"/>
                </a:gs>
                <a:gs pos="50000">
                  <a:srgbClr val="E6D3DD"/>
                </a:gs>
                <a:gs pos="100000">
                  <a:srgbClr val="E6D6DD"/>
                </a:gs>
              </a:gsLst>
              <a:lin ang="5400000" scaled="1"/>
            </a:gradFill>
          </p:grpSpPr>
          <p:sp>
            <p:nvSpPr>
              <p:cNvPr id="1340" name="Freeform: Shape 1339">
                <a:extLst>
                  <a:ext uri="{FF2B5EF4-FFF2-40B4-BE49-F238E27FC236}">
                    <a16:creationId xmlns:a16="http://schemas.microsoft.com/office/drawing/2014/main" id="{7C1C5AF9-7189-9EDF-07B9-42EFC410BF98}"/>
                  </a:ext>
                </a:extLst>
              </p:cNvPr>
              <p:cNvSpPr/>
              <p:nvPr/>
            </p:nvSpPr>
            <p:spPr>
              <a:xfrm>
                <a:off x="6447045" y="3011017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gradFill>
                <a:gsLst>
                  <a:gs pos="0">
                    <a:srgbClr val="E6D0DE"/>
                  </a:gs>
                  <a:gs pos="50000">
                    <a:srgbClr val="E6D3DD"/>
                  </a:gs>
                  <a:gs pos="100000">
                    <a:srgbClr val="E6D6DD"/>
                  </a:gs>
                </a:gsLst>
                <a:lin ang="5400000" scaled="1"/>
              </a:gradFill>
              <a:ln w="6514" cap="flat">
                <a:solidFill>
                  <a:srgbClr val="99618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41" name="Picture 1340">
                <a:extLst>
                  <a:ext uri="{FF2B5EF4-FFF2-40B4-BE49-F238E27FC236}">
                    <a16:creationId xmlns:a16="http://schemas.microsoft.com/office/drawing/2014/main" id="{5093A035-A65C-2B89-FCAA-DD6E4FA81B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50304" y="3160916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pic>
          <p:nvPicPr>
            <p:cNvPr id="1342" name="Picture 1341">
              <a:extLst>
                <a:ext uri="{FF2B5EF4-FFF2-40B4-BE49-F238E27FC236}">
                  <a16:creationId xmlns:a16="http://schemas.microsoft.com/office/drawing/2014/main" id="{2DF5FEE2-2806-47B9-4159-500D89D09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32769" y="2734030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43" name="Picture 1342">
              <a:extLst>
                <a:ext uri="{FF2B5EF4-FFF2-40B4-BE49-F238E27FC236}">
                  <a16:creationId xmlns:a16="http://schemas.microsoft.com/office/drawing/2014/main" id="{B81BA5A2-86B8-C05F-AE50-BB0B21385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58636" y="2734030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44" name="Picture 1343">
              <a:extLst>
                <a:ext uri="{FF2B5EF4-FFF2-40B4-BE49-F238E27FC236}">
                  <a16:creationId xmlns:a16="http://schemas.microsoft.com/office/drawing/2014/main" id="{0E027D66-FE93-39A7-D96D-F106B72AB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97539" y="2734030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45" name="Picture 1344">
              <a:extLst>
                <a:ext uri="{FF2B5EF4-FFF2-40B4-BE49-F238E27FC236}">
                  <a16:creationId xmlns:a16="http://schemas.microsoft.com/office/drawing/2014/main" id="{AA4F6E7B-9522-6929-FE03-C85DF0E71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10372" y="2734030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46" name="Picture 1345">
              <a:extLst>
                <a:ext uri="{FF2B5EF4-FFF2-40B4-BE49-F238E27FC236}">
                  <a16:creationId xmlns:a16="http://schemas.microsoft.com/office/drawing/2014/main" id="{FA2B1D61-EEB9-20BC-B51E-81EEA86BD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83496" y="2734030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47" name="Picture 1346">
              <a:extLst>
                <a:ext uri="{FF2B5EF4-FFF2-40B4-BE49-F238E27FC236}">
                  <a16:creationId xmlns:a16="http://schemas.microsoft.com/office/drawing/2014/main" id="{A59C1CA1-1CCC-0794-3A0D-53A63DF3C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09363" y="2734030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48" name="Picture 1347">
              <a:extLst>
                <a:ext uri="{FF2B5EF4-FFF2-40B4-BE49-F238E27FC236}">
                  <a16:creationId xmlns:a16="http://schemas.microsoft.com/office/drawing/2014/main" id="{DF910D7E-8A29-89F8-99FC-CE96D7F3C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48266" y="2734030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49" name="Picture 1348">
              <a:extLst>
                <a:ext uri="{FF2B5EF4-FFF2-40B4-BE49-F238E27FC236}">
                  <a16:creationId xmlns:a16="http://schemas.microsoft.com/office/drawing/2014/main" id="{21C403C0-A976-7D60-7393-F87341B98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61099" y="2734030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50" name="Picture 1349">
              <a:extLst>
                <a:ext uri="{FF2B5EF4-FFF2-40B4-BE49-F238E27FC236}">
                  <a16:creationId xmlns:a16="http://schemas.microsoft.com/office/drawing/2014/main" id="{CDBCD1C3-DE19-EDF5-652D-48267421E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335836" y="4624062"/>
              <a:ext cx="312833" cy="358454"/>
            </a:xfrm>
            <a:custGeom>
              <a:avLst/>
              <a:gdLst>
                <a:gd name="connsiteX0" fmla="*/ 0 w 312833"/>
                <a:gd name="connsiteY0" fmla="*/ 0 h 358454"/>
                <a:gd name="connsiteX1" fmla="*/ 312833 w 312833"/>
                <a:gd name="connsiteY1" fmla="*/ 0 h 358454"/>
                <a:gd name="connsiteX2" fmla="*/ 312833 w 312833"/>
                <a:gd name="connsiteY2" fmla="*/ 358454 h 358454"/>
                <a:gd name="connsiteX3" fmla="*/ 0 w 312833"/>
                <a:gd name="connsiteY3" fmla="*/ 358454 h 35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833" h="358454">
                  <a:moveTo>
                    <a:pt x="0" y="0"/>
                  </a:moveTo>
                  <a:lnTo>
                    <a:pt x="312833" y="0"/>
                  </a:lnTo>
                  <a:lnTo>
                    <a:pt x="312833" y="358454"/>
                  </a:lnTo>
                  <a:lnTo>
                    <a:pt x="0" y="358454"/>
                  </a:lnTo>
                  <a:close/>
                </a:path>
              </a:pathLst>
            </a:custGeom>
          </p:spPr>
        </p:pic>
        <p:pic>
          <p:nvPicPr>
            <p:cNvPr id="1351" name="Picture 1350">
              <a:extLst>
                <a:ext uri="{FF2B5EF4-FFF2-40B4-BE49-F238E27FC236}">
                  <a16:creationId xmlns:a16="http://schemas.microsoft.com/office/drawing/2014/main" id="{23E64F72-B2E2-9E9E-BDDA-C5669F9E6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964347" y="4624062"/>
              <a:ext cx="391041" cy="391041"/>
            </a:xfrm>
            <a:custGeom>
              <a:avLst/>
              <a:gdLst>
                <a:gd name="connsiteX0" fmla="*/ 0 w 391041"/>
                <a:gd name="connsiteY0" fmla="*/ 0 h 391041"/>
                <a:gd name="connsiteX1" fmla="*/ 391041 w 391041"/>
                <a:gd name="connsiteY1" fmla="*/ 0 h 391041"/>
                <a:gd name="connsiteX2" fmla="*/ 391041 w 391041"/>
                <a:gd name="connsiteY2" fmla="*/ 391041 h 391041"/>
                <a:gd name="connsiteX3" fmla="*/ 0 w 391041"/>
                <a:gd name="connsiteY3" fmla="*/ 391041 h 391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041" h="391041">
                  <a:moveTo>
                    <a:pt x="0" y="0"/>
                  </a:moveTo>
                  <a:lnTo>
                    <a:pt x="391041" y="0"/>
                  </a:lnTo>
                  <a:lnTo>
                    <a:pt x="391041" y="391041"/>
                  </a:lnTo>
                  <a:lnTo>
                    <a:pt x="0" y="391041"/>
                  </a:lnTo>
                  <a:close/>
                </a:path>
              </a:pathLst>
            </a:custGeom>
          </p:spPr>
        </p:pic>
        <p:pic>
          <p:nvPicPr>
            <p:cNvPr id="1352" name="Picture 1351">
              <a:extLst>
                <a:ext uri="{FF2B5EF4-FFF2-40B4-BE49-F238E27FC236}">
                  <a16:creationId xmlns:a16="http://schemas.microsoft.com/office/drawing/2014/main" id="{0DB8A31F-D596-1651-8B29-0D58A3090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964347" y="3985362"/>
              <a:ext cx="716909" cy="364971"/>
            </a:xfrm>
            <a:custGeom>
              <a:avLst/>
              <a:gdLst>
                <a:gd name="connsiteX0" fmla="*/ 0 w 716909"/>
                <a:gd name="connsiteY0" fmla="*/ 0 h 364971"/>
                <a:gd name="connsiteX1" fmla="*/ 716909 w 716909"/>
                <a:gd name="connsiteY1" fmla="*/ 0 h 364971"/>
                <a:gd name="connsiteX2" fmla="*/ 716909 w 716909"/>
                <a:gd name="connsiteY2" fmla="*/ 364972 h 364971"/>
                <a:gd name="connsiteX3" fmla="*/ 0 w 716909"/>
                <a:gd name="connsiteY3" fmla="*/ 364972 h 36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909" h="364971">
                  <a:moveTo>
                    <a:pt x="0" y="0"/>
                  </a:moveTo>
                  <a:lnTo>
                    <a:pt x="716909" y="0"/>
                  </a:lnTo>
                  <a:lnTo>
                    <a:pt x="716909" y="364972"/>
                  </a:lnTo>
                  <a:lnTo>
                    <a:pt x="0" y="364972"/>
                  </a:lnTo>
                  <a:close/>
                </a:path>
              </a:pathLst>
            </a:custGeom>
          </p:spPr>
        </p:pic>
        <p:grpSp>
          <p:nvGrpSpPr>
            <p:cNvPr id="1353" name="Graphic 1264">
              <a:extLst>
                <a:ext uri="{FF2B5EF4-FFF2-40B4-BE49-F238E27FC236}">
                  <a16:creationId xmlns:a16="http://schemas.microsoft.com/office/drawing/2014/main" id="{4C0F57C5-5F97-F483-FB8D-1FFF3ADC7A69}"/>
                </a:ext>
              </a:extLst>
            </p:cNvPr>
            <p:cNvGrpSpPr/>
            <p:nvPr/>
          </p:nvGrpSpPr>
          <p:grpSpPr>
            <a:xfrm>
              <a:off x="3436027" y="3910412"/>
              <a:ext cx="521388" cy="430145"/>
              <a:chOff x="3436027" y="3910412"/>
              <a:chExt cx="521388" cy="430145"/>
            </a:xfrm>
          </p:grpSpPr>
          <p:sp>
            <p:nvSpPr>
              <p:cNvPr id="1354" name="Freeform: Shape 1353">
                <a:extLst>
                  <a:ext uri="{FF2B5EF4-FFF2-40B4-BE49-F238E27FC236}">
                    <a16:creationId xmlns:a16="http://schemas.microsoft.com/office/drawing/2014/main" id="{ED41A61A-6751-7D3E-6E13-76930F9D9F11}"/>
                  </a:ext>
                </a:extLst>
              </p:cNvPr>
              <p:cNvSpPr/>
              <p:nvPr/>
            </p:nvSpPr>
            <p:spPr>
              <a:xfrm>
                <a:off x="3436027" y="4194829"/>
                <a:ext cx="521388" cy="125654"/>
              </a:xfrm>
              <a:custGeom>
                <a:avLst/>
                <a:gdLst>
                  <a:gd name="connsiteX0" fmla="*/ 496232 w 521388"/>
                  <a:gd name="connsiteY0" fmla="*/ 0 h 125654"/>
                  <a:gd name="connsiteX1" fmla="*/ 521388 w 521388"/>
                  <a:gd name="connsiteY1" fmla="*/ 25157 h 125654"/>
                  <a:gd name="connsiteX2" fmla="*/ 521388 w 521388"/>
                  <a:gd name="connsiteY2" fmla="*/ 100498 h 125654"/>
                  <a:gd name="connsiteX3" fmla="*/ 496232 w 521388"/>
                  <a:gd name="connsiteY3" fmla="*/ 125654 h 125654"/>
                  <a:gd name="connsiteX4" fmla="*/ 25157 w 521388"/>
                  <a:gd name="connsiteY4" fmla="*/ 125654 h 125654"/>
                  <a:gd name="connsiteX5" fmla="*/ 0 w 521388"/>
                  <a:gd name="connsiteY5" fmla="*/ 100498 h 125654"/>
                  <a:gd name="connsiteX6" fmla="*/ 0 w 521388"/>
                  <a:gd name="connsiteY6" fmla="*/ 25157 h 125654"/>
                  <a:gd name="connsiteX7" fmla="*/ 25157 w 521388"/>
                  <a:gd name="connsiteY7" fmla="*/ 0 h 125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1388" h="125654">
                    <a:moveTo>
                      <a:pt x="496232" y="0"/>
                    </a:moveTo>
                    <a:cubicBezTo>
                      <a:pt x="510125" y="0"/>
                      <a:pt x="521388" y="11263"/>
                      <a:pt x="521388" y="25157"/>
                    </a:cubicBezTo>
                    <a:lnTo>
                      <a:pt x="521388" y="100498"/>
                    </a:lnTo>
                    <a:cubicBezTo>
                      <a:pt x="521388" y="114392"/>
                      <a:pt x="510125" y="125654"/>
                      <a:pt x="496232" y="125654"/>
                    </a:cubicBezTo>
                    <a:lnTo>
                      <a:pt x="25157" y="125654"/>
                    </a:lnTo>
                    <a:cubicBezTo>
                      <a:pt x="11263" y="125654"/>
                      <a:pt x="0" y="114391"/>
                      <a:pt x="0" y="100498"/>
                    </a:cubicBezTo>
                    <a:lnTo>
                      <a:pt x="0" y="25157"/>
                    </a:lnTo>
                    <a:cubicBezTo>
                      <a:pt x="0" y="11263"/>
                      <a:pt x="11263" y="0"/>
                      <a:pt x="25157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5" name="Freeform: Shape 1354">
                <a:extLst>
                  <a:ext uri="{FF2B5EF4-FFF2-40B4-BE49-F238E27FC236}">
                    <a16:creationId xmlns:a16="http://schemas.microsoft.com/office/drawing/2014/main" id="{9612DA4E-4B0E-45D0-EEC6-D0C237E0A33C}"/>
                  </a:ext>
                </a:extLst>
              </p:cNvPr>
              <p:cNvSpPr/>
              <p:nvPr/>
            </p:nvSpPr>
            <p:spPr>
              <a:xfrm>
                <a:off x="3488166" y="4320484"/>
                <a:ext cx="417110" cy="20073"/>
              </a:xfrm>
              <a:custGeom>
                <a:avLst/>
                <a:gdLst>
                  <a:gd name="connsiteX0" fmla="*/ 0 w 417110"/>
                  <a:gd name="connsiteY0" fmla="*/ 0 h 20073"/>
                  <a:gd name="connsiteX1" fmla="*/ 417111 w 417110"/>
                  <a:gd name="connsiteY1" fmla="*/ 0 h 20073"/>
                  <a:gd name="connsiteX2" fmla="*/ 417111 w 417110"/>
                  <a:gd name="connsiteY2" fmla="*/ 20073 h 20073"/>
                  <a:gd name="connsiteX3" fmla="*/ 0 w 417110"/>
                  <a:gd name="connsiteY3" fmla="*/ 20073 h 20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110" h="20073">
                    <a:moveTo>
                      <a:pt x="0" y="0"/>
                    </a:moveTo>
                    <a:lnTo>
                      <a:pt x="417111" y="0"/>
                    </a:lnTo>
                    <a:lnTo>
                      <a:pt x="417111" y="20073"/>
                    </a:lnTo>
                    <a:lnTo>
                      <a:pt x="0" y="20073"/>
                    </a:lnTo>
                    <a:close/>
                  </a:path>
                </a:pathLst>
              </a:custGeom>
              <a:solidFill>
                <a:srgbClr val="CCCCCC"/>
              </a:solidFill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6" name="Freeform: Shape 1355">
                <a:extLst>
                  <a:ext uri="{FF2B5EF4-FFF2-40B4-BE49-F238E27FC236}">
                    <a16:creationId xmlns:a16="http://schemas.microsoft.com/office/drawing/2014/main" id="{8CE25C6B-9A0B-292C-FE82-DE9671D47FC3}"/>
                  </a:ext>
                </a:extLst>
              </p:cNvPr>
              <p:cNvSpPr/>
              <p:nvPr/>
            </p:nvSpPr>
            <p:spPr>
              <a:xfrm>
                <a:off x="3853138" y="4217456"/>
                <a:ext cx="83422" cy="80400"/>
              </a:xfrm>
              <a:custGeom>
                <a:avLst/>
                <a:gdLst>
                  <a:gd name="connsiteX0" fmla="*/ 83422 w 83422"/>
                  <a:gd name="connsiteY0" fmla="*/ 40201 h 80400"/>
                  <a:gd name="connsiteX1" fmla="*/ 41711 w 83422"/>
                  <a:gd name="connsiteY1" fmla="*/ 80401 h 80400"/>
                  <a:gd name="connsiteX2" fmla="*/ 0 w 83422"/>
                  <a:gd name="connsiteY2" fmla="*/ 40201 h 80400"/>
                  <a:gd name="connsiteX3" fmla="*/ 41711 w 83422"/>
                  <a:gd name="connsiteY3" fmla="*/ 0 h 80400"/>
                  <a:gd name="connsiteX4" fmla="*/ 83422 w 83422"/>
                  <a:gd name="connsiteY4" fmla="*/ 40201 h 8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422" h="80400">
                    <a:moveTo>
                      <a:pt x="83422" y="40201"/>
                    </a:moveTo>
                    <a:cubicBezTo>
                      <a:pt x="83422" y="62403"/>
                      <a:pt x="64747" y="80401"/>
                      <a:pt x="41711" y="80401"/>
                    </a:cubicBezTo>
                    <a:cubicBezTo>
                      <a:pt x="18675" y="80401"/>
                      <a:pt x="0" y="62403"/>
                      <a:pt x="0" y="40201"/>
                    </a:cubicBezTo>
                    <a:cubicBezTo>
                      <a:pt x="0" y="17999"/>
                      <a:pt x="18675" y="0"/>
                      <a:pt x="41711" y="0"/>
                    </a:cubicBezTo>
                    <a:cubicBezTo>
                      <a:pt x="64748" y="0"/>
                      <a:pt x="83422" y="17999"/>
                      <a:pt x="83422" y="402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7" name="Freeform: Shape 1356">
                <a:extLst>
                  <a:ext uri="{FF2B5EF4-FFF2-40B4-BE49-F238E27FC236}">
                    <a16:creationId xmlns:a16="http://schemas.microsoft.com/office/drawing/2014/main" id="{8BB24815-73DF-DF07-E5D6-42123C609617}"/>
                  </a:ext>
                </a:extLst>
              </p:cNvPr>
              <p:cNvSpPr/>
              <p:nvPr/>
            </p:nvSpPr>
            <p:spPr>
              <a:xfrm>
                <a:off x="3477738" y="4235028"/>
                <a:ext cx="20855" cy="20100"/>
              </a:xfrm>
              <a:custGeom>
                <a:avLst/>
                <a:gdLst>
                  <a:gd name="connsiteX0" fmla="*/ 20856 w 20855"/>
                  <a:gd name="connsiteY0" fmla="*/ 10050 h 20100"/>
                  <a:gd name="connsiteX1" fmla="*/ 10428 w 20855"/>
                  <a:gd name="connsiteY1" fmla="*/ 20100 h 20100"/>
                  <a:gd name="connsiteX2" fmla="*/ 0 w 20855"/>
                  <a:gd name="connsiteY2" fmla="*/ 10050 h 20100"/>
                  <a:gd name="connsiteX3" fmla="*/ 10428 w 20855"/>
                  <a:gd name="connsiteY3" fmla="*/ 0 h 20100"/>
                  <a:gd name="connsiteX4" fmla="*/ 20856 w 20855"/>
                  <a:gd name="connsiteY4" fmla="*/ 10050 h 2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55" h="20100">
                    <a:moveTo>
                      <a:pt x="20856" y="10050"/>
                    </a:moveTo>
                    <a:cubicBezTo>
                      <a:pt x="20856" y="15601"/>
                      <a:pt x="16187" y="20100"/>
                      <a:pt x="10428" y="20100"/>
                    </a:cubicBezTo>
                    <a:cubicBezTo>
                      <a:pt x="4669" y="20100"/>
                      <a:pt x="0" y="15600"/>
                      <a:pt x="0" y="10050"/>
                    </a:cubicBezTo>
                    <a:cubicBezTo>
                      <a:pt x="0" y="4499"/>
                      <a:pt x="4669" y="0"/>
                      <a:pt x="10428" y="0"/>
                    </a:cubicBezTo>
                    <a:cubicBezTo>
                      <a:pt x="16187" y="0"/>
                      <a:pt x="20856" y="4500"/>
                      <a:pt x="20856" y="100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8" name="Freeform: Shape 1357">
                <a:extLst>
                  <a:ext uri="{FF2B5EF4-FFF2-40B4-BE49-F238E27FC236}">
                    <a16:creationId xmlns:a16="http://schemas.microsoft.com/office/drawing/2014/main" id="{528C5A3A-CC1D-CA30-F7BC-361AC9FE2660}"/>
                  </a:ext>
                </a:extLst>
              </p:cNvPr>
              <p:cNvSpPr/>
              <p:nvPr/>
            </p:nvSpPr>
            <p:spPr>
              <a:xfrm>
                <a:off x="3894849" y="4230023"/>
                <a:ext cx="6517" cy="55267"/>
              </a:xfrm>
              <a:custGeom>
                <a:avLst/>
                <a:gdLst>
                  <a:gd name="connsiteX0" fmla="*/ 0 w 6517"/>
                  <a:gd name="connsiteY0" fmla="*/ 0 h 55267"/>
                  <a:gd name="connsiteX1" fmla="*/ 0 w 6517"/>
                  <a:gd name="connsiteY1" fmla="*/ 55267 h 55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17" h="55267">
                    <a:moveTo>
                      <a:pt x="0" y="0"/>
                    </a:moveTo>
                    <a:lnTo>
                      <a:pt x="0" y="55267"/>
                    </a:lnTo>
                  </a:path>
                </a:pathLst>
              </a:custGeom>
              <a:solidFill>
                <a:srgbClr val="CCCCCC"/>
              </a:solidFill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9" name="Freeform: Shape 1358">
                <a:extLst>
                  <a:ext uri="{FF2B5EF4-FFF2-40B4-BE49-F238E27FC236}">
                    <a16:creationId xmlns:a16="http://schemas.microsoft.com/office/drawing/2014/main" id="{7C65F887-FFE6-AEA4-8BBF-D3CA81A0A177}"/>
                  </a:ext>
                </a:extLst>
              </p:cNvPr>
              <p:cNvSpPr/>
              <p:nvPr/>
            </p:nvSpPr>
            <p:spPr>
              <a:xfrm>
                <a:off x="3884421" y="4230023"/>
                <a:ext cx="20855" cy="10036"/>
              </a:xfrm>
              <a:custGeom>
                <a:avLst/>
                <a:gdLst>
                  <a:gd name="connsiteX0" fmla="*/ 0 w 20855"/>
                  <a:gd name="connsiteY0" fmla="*/ 10037 h 10036"/>
                  <a:gd name="connsiteX1" fmla="*/ 10428 w 20855"/>
                  <a:gd name="connsiteY1" fmla="*/ 0 h 10036"/>
                  <a:gd name="connsiteX2" fmla="*/ 20856 w 20855"/>
                  <a:gd name="connsiteY2" fmla="*/ 10037 h 10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855" h="10036">
                    <a:moveTo>
                      <a:pt x="0" y="10037"/>
                    </a:moveTo>
                    <a:lnTo>
                      <a:pt x="10428" y="0"/>
                    </a:lnTo>
                    <a:lnTo>
                      <a:pt x="20856" y="10037"/>
                    </a:lnTo>
                  </a:path>
                </a:pathLst>
              </a:custGeom>
              <a:noFill/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0" name="Freeform: Shape 1359">
                <a:extLst>
                  <a:ext uri="{FF2B5EF4-FFF2-40B4-BE49-F238E27FC236}">
                    <a16:creationId xmlns:a16="http://schemas.microsoft.com/office/drawing/2014/main" id="{AEE331ED-01E9-C887-3C5B-0653CDE78A04}"/>
                  </a:ext>
                </a:extLst>
              </p:cNvPr>
              <p:cNvSpPr/>
              <p:nvPr/>
            </p:nvSpPr>
            <p:spPr>
              <a:xfrm>
                <a:off x="3529877" y="4235028"/>
                <a:ext cx="20855" cy="20100"/>
              </a:xfrm>
              <a:custGeom>
                <a:avLst/>
                <a:gdLst>
                  <a:gd name="connsiteX0" fmla="*/ 20856 w 20855"/>
                  <a:gd name="connsiteY0" fmla="*/ 10050 h 20100"/>
                  <a:gd name="connsiteX1" fmla="*/ 10428 w 20855"/>
                  <a:gd name="connsiteY1" fmla="*/ 20100 h 20100"/>
                  <a:gd name="connsiteX2" fmla="*/ 0 w 20855"/>
                  <a:gd name="connsiteY2" fmla="*/ 10050 h 20100"/>
                  <a:gd name="connsiteX3" fmla="*/ 10428 w 20855"/>
                  <a:gd name="connsiteY3" fmla="*/ 0 h 20100"/>
                  <a:gd name="connsiteX4" fmla="*/ 20856 w 20855"/>
                  <a:gd name="connsiteY4" fmla="*/ 10050 h 2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55" h="20100">
                    <a:moveTo>
                      <a:pt x="20856" y="10050"/>
                    </a:moveTo>
                    <a:cubicBezTo>
                      <a:pt x="20856" y="15601"/>
                      <a:pt x="16187" y="20100"/>
                      <a:pt x="10428" y="20100"/>
                    </a:cubicBezTo>
                    <a:cubicBezTo>
                      <a:pt x="4669" y="20100"/>
                      <a:pt x="0" y="15600"/>
                      <a:pt x="0" y="10050"/>
                    </a:cubicBezTo>
                    <a:cubicBezTo>
                      <a:pt x="0" y="4499"/>
                      <a:pt x="4669" y="0"/>
                      <a:pt x="10428" y="0"/>
                    </a:cubicBezTo>
                    <a:cubicBezTo>
                      <a:pt x="16187" y="0"/>
                      <a:pt x="20856" y="4500"/>
                      <a:pt x="20856" y="100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1" name="Freeform: Shape 1360">
                <a:extLst>
                  <a:ext uri="{FF2B5EF4-FFF2-40B4-BE49-F238E27FC236}">
                    <a16:creationId xmlns:a16="http://schemas.microsoft.com/office/drawing/2014/main" id="{2F80D88F-0670-D6AB-C865-2A558A4DF7C8}"/>
                  </a:ext>
                </a:extLst>
              </p:cNvPr>
              <p:cNvSpPr/>
              <p:nvPr/>
            </p:nvSpPr>
            <p:spPr>
              <a:xfrm>
                <a:off x="3582016" y="4235028"/>
                <a:ext cx="20855" cy="20100"/>
              </a:xfrm>
              <a:custGeom>
                <a:avLst/>
                <a:gdLst>
                  <a:gd name="connsiteX0" fmla="*/ 20856 w 20855"/>
                  <a:gd name="connsiteY0" fmla="*/ 10050 h 20100"/>
                  <a:gd name="connsiteX1" fmla="*/ 10428 w 20855"/>
                  <a:gd name="connsiteY1" fmla="*/ 20100 h 20100"/>
                  <a:gd name="connsiteX2" fmla="*/ 0 w 20855"/>
                  <a:gd name="connsiteY2" fmla="*/ 10050 h 20100"/>
                  <a:gd name="connsiteX3" fmla="*/ 10428 w 20855"/>
                  <a:gd name="connsiteY3" fmla="*/ 0 h 20100"/>
                  <a:gd name="connsiteX4" fmla="*/ 20856 w 20855"/>
                  <a:gd name="connsiteY4" fmla="*/ 10050 h 2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55" h="20100">
                    <a:moveTo>
                      <a:pt x="20856" y="10050"/>
                    </a:moveTo>
                    <a:cubicBezTo>
                      <a:pt x="20856" y="15601"/>
                      <a:pt x="16187" y="20100"/>
                      <a:pt x="10428" y="20100"/>
                    </a:cubicBezTo>
                    <a:cubicBezTo>
                      <a:pt x="4669" y="20100"/>
                      <a:pt x="0" y="15600"/>
                      <a:pt x="0" y="10050"/>
                    </a:cubicBezTo>
                    <a:cubicBezTo>
                      <a:pt x="0" y="4499"/>
                      <a:pt x="4669" y="0"/>
                      <a:pt x="10428" y="0"/>
                    </a:cubicBezTo>
                    <a:cubicBezTo>
                      <a:pt x="16187" y="0"/>
                      <a:pt x="20856" y="4500"/>
                      <a:pt x="20856" y="100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2" name="Freeform: Shape 1361">
                <a:extLst>
                  <a:ext uri="{FF2B5EF4-FFF2-40B4-BE49-F238E27FC236}">
                    <a16:creationId xmlns:a16="http://schemas.microsoft.com/office/drawing/2014/main" id="{B723CFC4-97DD-623D-C3AB-89D702D775EE}"/>
                  </a:ext>
                </a:extLst>
              </p:cNvPr>
              <p:cNvSpPr/>
              <p:nvPr/>
            </p:nvSpPr>
            <p:spPr>
              <a:xfrm>
                <a:off x="3634155" y="4235028"/>
                <a:ext cx="20855" cy="20100"/>
              </a:xfrm>
              <a:custGeom>
                <a:avLst/>
                <a:gdLst>
                  <a:gd name="connsiteX0" fmla="*/ 20856 w 20855"/>
                  <a:gd name="connsiteY0" fmla="*/ 10050 h 20100"/>
                  <a:gd name="connsiteX1" fmla="*/ 10428 w 20855"/>
                  <a:gd name="connsiteY1" fmla="*/ 20100 h 20100"/>
                  <a:gd name="connsiteX2" fmla="*/ 0 w 20855"/>
                  <a:gd name="connsiteY2" fmla="*/ 10050 h 20100"/>
                  <a:gd name="connsiteX3" fmla="*/ 10428 w 20855"/>
                  <a:gd name="connsiteY3" fmla="*/ 0 h 20100"/>
                  <a:gd name="connsiteX4" fmla="*/ 20856 w 20855"/>
                  <a:gd name="connsiteY4" fmla="*/ 10050 h 2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55" h="20100">
                    <a:moveTo>
                      <a:pt x="20856" y="10050"/>
                    </a:moveTo>
                    <a:cubicBezTo>
                      <a:pt x="20856" y="15601"/>
                      <a:pt x="16187" y="20100"/>
                      <a:pt x="10428" y="20100"/>
                    </a:cubicBezTo>
                    <a:cubicBezTo>
                      <a:pt x="4669" y="20100"/>
                      <a:pt x="0" y="15600"/>
                      <a:pt x="0" y="10050"/>
                    </a:cubicBezTo>
                    <a:cubicBezTo>
                      <a:pt x="0" y="4499"/>
                      <a:pt x="4669" y="0"/>
                      <a:pt x="10428" y="0"/>
                    </a:cubicBezTo>
                    <a:cubicBezTo>
                      <a:pt x="16187" y="0"/>
                      <a:pt x="20856" y="4500"/>
                      <a:pt x="20856" y="100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3" name="Freeform: Shape 1362">
                <a:extLst>
                  <a:ext uri="{FF2B5EF4-FFF2-40B4-BE49-F238E27FC236}">
                    <a16:creationId xmlns:a16="http://schemas.microsoft.com/office/drawing/2014/main" id="{11000A91-7789-71E2-E3CF-B948F3AF092F}"/>
                  </a:ext>
                </a:extLst>
              </p:cNvPr>
              <p:cNvSpPr/>
              <p:nvPr/>
            </p:nvSpPr>
            <p:spPr>
              <a:xfrm>
                <a:off x="3884421" y="4275253"/>
                <a:ext cx="20855" cy="10036"/>
              </a:xfrm>
              <a:custGeom>
                <a:avLst/>
                <a:gdLst>
                  <a:gd name="connsiteX0" fmla="*/ 0 w 20855"/>
                  <a:gd name="connsiteY0" fmla="*/ 0 h 10036"/>
                  <a:gd name="connsiteX1" fmla="*/ 10428 w 20855"/>
                  <a:gd name="connsiteY1" fmla="*/ 10037 h 10036"/>
                  <a:gd name="connsiteX2" fmla="*/ 20856 w 20855"/>
                  <a:gd name="connsiteY2" fmla="*/ 0 h 10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855" h="10036">
                    <a:moveTo>
                      <a:pt x="0" y="0"/>
                    </a:moveTo>
                    <a:lnTo>
                      <a:pt x="10428" y="10037"/>
                    </a:lnTo>
                    <a:lnTo>
                      <a:pt x="20856" y="0"/>
                    </a:lnTo>
                  </a:path>
                </a:pathLst>
              </a:custGeom>
              <a:noFill/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4" name="Freeform: Shape 1363">
                <a:extLst>
                  <a:ext uri="{FF2B5EF4-FFF2-40B4-BE49-F238E27FC236}">
                    <a16:creationId xmlns:a16="http://schemas.microsoft.com/office/drawing/2014/main" id="{FD57092E-2340-4223-071C-F2AA8E2E5F14}"/>
                  </a:ext>
                </a:extLst>
              </p:cNvPr>
              <p:cNvSpPr/>
              <p:nvPr/>
            </p:nvSpPr>
            <p:spPr>
              <a:xfrm>
                <a:off x="3785357" y="3965353"/>
                <a:ext cx="18248" cy="229476"/>
              </a:xfrm>
              <a:custGeom>
                <a:avLst/>
                <a:gdLst>
                  <a:gd name="connsiteX0" fmla="*/ 0 w 18248"/>
                  <a:gd name="connsiteY0" fmla="*/ 229476 h 229476"/>
                  <a:gd name="connsiteX1" fmla="*/ 2607 w 18248"/>
                  <a:gd name="connsiteY1" fmla="*/ 3324 h 229476"/>
                  <a:gd name="connsiteX2" fmla="*/ 9124 w 18248"/>
                  <a:gd name="connsiteY2" fmla="*/ 0 h 229476"/>
                  <a:gd name="connsiteX3" fmla="*/ 15642 w 18248"/>
                  <a:gd name="connsiteY3" fmla="*/ 3324 h 229476"/>
                  <a:gd name="connsiteX4" fmla="*/ 18249 w 18248"/>
                  <a:gd name="connsiteY4" fmla="*/ 229476 h 229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48" h="229476">
                    <a:moveTo>
                      <a:pt x="0" y="229476"/>
                    </a:moveTo>
                    <a:lnTo>
                      <a:pt x="2607" y="3324"/>
                    </a:lnTo>
                    <a:cubicBezTo>
                      <a:pt x="4041" y="1238"/>
                      <a:pt x="6517" y="0"/>
                      <a:pt x="9124" y="0"/>
                    </a:cubicBezTo>
                    <a:cubicBezTo>
                      <a:pt x="11731" y="0"/>
                      <a:pt x="14208" y="1238"/>
                      <a:pt x="15642" y="3324"/>
                    </a:cubicBezTo>
                    <a:lnTo>
                      <a:pt x="18249" y="229476"/>
                    </a:lnTo>
                    <a:close/>
                  </a:path>
                </a:pathLst>
              </a:custGeom>
              <a:solidFill>
                <a:srgbClr val="CCCCCC"/>
              </a:solidFill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5" name="Freeform: Shape 1364">
                <a:extLst>
                  <a:ext uri="{FF2B5EF4-FFF2-40B4-BE49-F238E27FC236}">
                    <a16:creationId xmlns:a16="http://schemas.microsoft.com/office/drawing/2014/main" id="{3ED6E23B-E52F-3B2D-D808-2ED8B136F366}"/>
                  </a:ext>
                </a:extLst>
              </p:cNvPr>
              <p:cNvSpPr/>
              <p:nvPr/>
            </p:nvSpPr>
            <p:spPr>
              <a:xfrm>
                <a:off x="3812991" y="3940066"/>
                <a:ext cx="16423" cy="55267"/>
              </a:xfrm>
              <a:custGeom>
                <a:avLst/>
                <a:gdLst>
                  <a:gd name="connsiteX0" fmla="*/ 7821 w 16423"/>
                  <a:gd name="connsiteY0" fmla="*/ 0 h 55267"/>
                  <a:gd name="connsiteX1" fmla="*/ 7821 w 16423"/>
                  <a:gd name="connsiteY1" fmla="*/ 55267 h 55267"/>
                  <a:gd name="connsiteX2" fmla="*/ 0 w 16423"/>
                  <a:gd name="connsiteY2" fmla="*/ 50249 h 55267"/>
                  <a:gd name="connsiteX3" fmla="*/ 0 w 16423"/>
                  <a:gd name="connsiteY3" fmla="*/ 7039 h 55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23" h="55267">
                    <a:moveTo>
                      <a:pt x="7821" y="0"/>
                    </a:moveTo>
                    <a:cubicBezTo>
                      <a:pt x="19291" y="16750"/>
                      <a:pt x="19291" y="38518"/>
                      <a:pt x="7821" y="55267"/>
                    </a:cubicBezTo>
                    <a:lnTo>
                      <a:pt x="0" y="50249"/>
                    </a:lnTo>
                    <a:cubicBezTo>
                      <a:pt x="8733" y="37084"/>
                      <a:pt x="8733" y="20204"/>
                      <a:pt x="0" y="7039"/>
                    </a:cubicBezTo>
                    <a:close/>
                  </a:path>
                </a:pathLst>
              </a:custGeom>
              <a:solidFill>
                <a:srgbClr val="CCCCCC"/>
              </a:solidFill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6" name="Freeform: Shape 1365">
                <a:extLst>
                  <a:ext uri="{FF2B5EF4-FFF2-40B4-BE49-F238E27FC236}">
                    <a16:creationId xmlns:a16="http://schemas.microsoft.com/office/drawing/2014/main" id="{A546491A-9B0C-685E-7973-8345B6FE5366}"/>
                  </a:ext>
                </a:extLst>
              </p:cNvPr>
              <p:cNvSpPr/>
              <p:nvPr/>
            </p:nvSpPr>
            <p:spPr>
              <a:xfrm>
                <a:off x="3833847" y="3925011"/>
                <a:ext cx="23413" cy="86876"/>
              </a:xfrm>
              <a:custGeom>
                <a:avLst/>
                <a:gdLst>
                  <a:gd name="connsiteX0" fmla="*/ 7821 w 23413"/>
                  <a:gd name="connsiteY0" fmla="*/ 0 h 86876"/>
                  <a:gd name="connsiteX1" fmla="*/ 7821 w 23413"/>
                  <a:gd name="connsiteY1" fmla="*/ 86876 h 86876"/>
                  <a:gd name="connsiteX2" fmla="*/ 0 w 23413"/>
                  <a:gd name="connsiteY2" fmla="*/ 80881 h 86876"/>
                  <a:gd name="connsiteX3" fmla="*/ 0 w 23413"/>
                  <a:gd name="connsiteY3" fmla="*/ 6517 h 8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13" h="86876">
                    <a:moveTo>
                      <a:pt x="7821" y="0"/>
                    </a:moveTo>
                    <a:cubicBezTo>
                      <a:pt x="28611" y="25483"/>
                      <a:pt x="28611" y="61393"/>
                      <a:pt x="7821" y="86876"/>
                    </a:cubicBezTo>
                    <a:lnTo>
                      <a:pt x="0" y="80881"/>
                    </a:lnTo>
                    <a:cubicBezTo>
                      <a:pt x="17727" y="59047"/>
                      <a:pt x="17727" y="28351"/>
                      <a:pt x="0" y="6517"/>
                    </a:cubicBezTo>
                    <a:close/>
                  </a:path>
                </a:pathLst>
              </a:custGeom>
              <a:solidFill>
                <a:srgbClr val="CCCCCC"/>
              </a:solidFill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7" name="Freeform: Shape 1366">
                <a:extLst>
                  <a:ext uri="{FF2B5EF4-FFF2-40B4-BE49-F238E27FC236}">
                    <a16:creationId xmlns:a16="http://schemas.microsoft.com/office/drawing/2014/main" id="{11C71351-25F6-FE9C-B87D-11AA47845142}"/>
                  </a:ext>
                </a:extLst>
              </p:cNvPr>
              <p:cNvSpPr/>
              <p:nvPr/>
            </p:nvSpPr>
            <p:spPr>
              <a:xfrm>
                <a:off x="3854702" y="3910412"/>
                <a:ext cx="31429" cy="116074"/>
              </a:xfrm>
              <a:custGeom>
                <a:avLst/>
                <a:gdLst>
                  <a:gd name="connsiteX0" fmla="*/ 7821 w 31429"/>
                  <a:gd name="connsiteY0" fmla="*/ 0 h 116074"/>
                  <a:gd name="connsiteX1" fmla="*/ 7821 w 31429"/>
                  <a:gd name="connsiteY1" fmla="*/ 116074 h 116074"/>
                  <a:gd name="connsiteX2" fmla="*/ 0 w 31429"/>
                  <a:gd name="connsiteY2" fmla="*/ 110078 h 116074"/>
                  <a:gd name="connsiteX3" fmla="*/ 0 w 31429"/>
                  <a:gd name="connsiteY3" fmla="*/ 6061 h 11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429" h="116074">
                    <a:moveTo>
                      <a:pt x="7821" y="0"/>
                    </a:moveTo>
                    <a:cubicBezTo>
                      <a:pt x="39300" y="32782"/>
                      <a:pt x="39300" y="83357"/>
                      <a:pt x="7821" y="116074"/>
                    </a:cubicBezTo>
                    <a:lnTo>
                      <a:pt x="0" y="110078"/>
                    </a:lnTo>
                    <a:cubicBezTo>
                      <a:pt x="28807" y="80945"/>
                      <a:pt x="28807" y="35129"/>
                      <a:pt x="0" y="6061"/>
                    </a:cubicBezTo>
                    <a:close/>
                  </a:path>
                </a:pathLst>
              </a:custGeom>
              <a:solidFill>
                <a:srgbClr val="CCCCCC"/>
              </a:solidFill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8" name="Freeform: Shape 1367">
                <a:extLst>
                  <a:ext uri="{FF2B5EF4-FFF2-40B4-BE49-F238E27FC236}">
                    <a16:creationId xmlns:a16="http://schemas.microsoft.com/office/drawing/2014/main" id="{8682E660-815E-8D5C-07FA-8EC7478CB90A}"/>
                  </a:ext>
                </a:extLst>
              </p:cNvPr>
              <p:cNvSpPr/>
              <p:nvPr/>
            </p:nvSpPr>
            <p:spPr>
              <a:xfrm>
                <a:off x="3760070" y="3940066"/>
                <a:ext cx="16423" cy="55267"/>
              </a:xfrm>
              <a:custGeom>
                <a:avLst/>
                <a:gdLst>
                  <a:gd name="connsiteX0" fmla="*/ 8603 w 16423"/>
                  <a:gd name="connsiteY0" fmla="*/ 0 h 55267"/>
                  <a:gd name="connsiteX1" fmla="*/ 8603 w 16423"/>
                  <a:gd name="connsiteY1" fmla="*/ 55267 h 55267"/>
                  <a:gd name="connsiteX2" fmla="*/ 16424 w 16423"/>
                  <a:gd name="connsiteY2" fmla="*/ 50249 h 55267"/>
                  <a:gd name="connsiteX3" fmla="*/ 16424 w 16423"/>
                  <a:gd name="connsiteY3" fmla="*/ 7039 h 55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23" h="55267">
                    <a:moveTo>
                      <a:pt x="8603" y="0"/>
                    </a:moveTo>
                    <a:cubicBezTo>
                      <a:pt x="-2868" y="16750"/>
                      <a:pt x="-2868" y="38518"/>
                      <a:pt x="8603" y="55267"/>
                    </a:cubicBezTo>
                    <a:lnTo>
                      <a:pt x="16424" y="50249"/>
                    </a:lnTo>
                    <a:cubicBezTo>
                      <a:pt x="7690" y="37084"/>
                      <a:pt x="7690" y="20204"/>
                      <a:pt x="16424" y="7039"/>
                    </a:cubicBezTo>
                    <a:close/>
                  </a:path>
                </a:pathLst>
              </a:custGeom>
              <a:solidFill>
                <a:srgbClr val="CCCCCC"/>
              </a:solidFill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9" name="Freeform: Shape 1368">
                <a:extLst>
                  <a:ext uri="{FF2B5EF4-FFF2-40B4-BE49-F238E27FC236}">
                    <a16:creationId xmlns:a16="http://schemas.microsoft.com/office/drawing/2014/main" id="{D5BE3E49-F9C6-D46C-5DE3-1177EB7BCB21}"/>
                  </a:ext>
                </a:extLst>
              </p:cNvPr>
              <p:cNvSpPr/>
              <p:nvPr/>
            </p:nvSpPr>
            <p:spPr>
              <a:xfrm>
                <a:off x="3732029" y="3925011"/>
                <a:ext cx="23609" cy="87397"/>
              </a:xfrm>
              <a:custGeom>
                <a:avLst/>
                <a:gdLst>
                  <a:gd name="connsiteX0" fmla="*/ 15788 w 23609"/>
                  <a:gd name="connsiteY0" fmla="*/ 0 h 87397"/>
                  <a:gd name="connsiteX1" fmla="*/ 15788 w 23609"/>
                  <a:gd name="connsiteY1" fmla="*/ 87398 h 87397"/>
                  <a:gd name="connsiteX2" fmla="*/ 23609 w 23609"/>
                  <a:gd name="connsiteY2" fmla="*/ 80359 h 87397"/>
                  <a:gd name="connsiteX3" fmla="*/ 23609 w 23609"/>
                  <a:gd name="connsiteY3" fmla="*/ 7039 h 8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609" h="87397">
                    <a:moveTo>
                      <a:pt x="15788" y="0"/>
                    </a:moveTo>
                    <a:cubicBezTo>
                      <a:pt x="-5263" y="25613"/>
                      <a:pt x="-5263" y="61784"/>
                      <a:pt x="15788" y="87398"/>
                    </a:cubicBezTo>
                    <a:lnTo>
                      <a:pt x="23609" y="80359"/>
                    </a:lnTo>
                    <a:cubicBezTo>
                      <a:pt x="6403" y="58721"/>
                      <a:pt x="6403" y="28677"/>
                      <a:pt x="23609" y="7039"/>
                    </a:cubicBezTo>
                    <a:close/>
                  </a:path>
                </a:pathLst>
              </a:custGeom>
              <a:solidFill>
                <a:srgbClr val="CCCCCC"/>
              </a:solidFill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70" name="Freeform: Shape 1369">
                <a:extLst>
                  <a:ext uri="{FF2B5EF4-FFF2-40B4-BE49-F238E27FC236}">
                    <a16:creationId xmlns:a16="http://schemas.microsoft.com/office/drawing/2014/main" id="{9D9E5470-EBC9-F530-8190-53B09C9BDF58}"/>
                  </a:ext>
                </a:extLst>
              </p:cNvPr>
              <p:cNvSpPr/>
              <p:nvPr/>
            </p:nvSpPr>
            <p:spPr>
              <a:xfrm>
                <a:off x="3703597" y="3910934"/>
                <a:ext cx="31185" cy="115552"/>
              </a:xfrm>
              <a:custGeom>
                <a:avLst/>
                <a:gdLst>
                  <a:gd name="connsiteX0" fmla="*/ 23365 w 31185"/>
                  <a:gd name="connsiteY0" fmla="*/ 0 h 115552"/>
                  <a:gd name="connsiteX1" fmla="*/ 23365 w 31185"/>
                  <a:gd name="connsiteY1" fmla="*/ 115553 h 115552"/>
                  <a:gd name="connsiteX2" fmla="*/ 31186 w 31185"/>
                  <a:gd name="connsiteY2" fmla="*/ 109557 h 115552"/>
                  <a:gd name="connsiteX3" fmla="*/ 31186 w 31185"/>
                  <a:gd name="connsiteY3" fmla="*/ 5996 h 115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185" h="115552">
                    <a:moveTo>
                      <a:pt x="23365" y="0"/>
                    </a:moveTo>
                    <a:cubicBezTo>
                      <a:pt x="-7788" y="32652"/>
                      <a:pt x="-7788" y="82901"/>
                      <a:pt x="23365" y="115553"/>
                    </a:cubicBezTo>
                    <a:lnTo>
                      <a:pt x="31186" y="109557"/>
                    </a:lnTo>
                    <a:cubicBezTo>
                      <a:pt x="2705" y="80489"/>
                      <a:pt x="2705" y="35063"/>
                      <a:pt x="31186" y="5996"/>
                    </a:cubicBezTo>
                    <a:close/>
                  </a:path>
                </a:pathLst>
              </a:custGeom>
              <a:solidFill>
                <a:srgbClr val="CCCCCC"/>
              </a:solidFill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371" name="Graphic 1264">
              <a:extLst>
                <a:ext uri="{FF2B5EF4-FFF2-40B4-BE49-F238E27FC236}">
                  <a16:creationId xmlns:a16="http://schemas.microsoft.com/office/drawing/2014/main" id="{DF49A9B3-B52E-C04E-6D93-B55C7270C589}"/>
                </a:ext>
              </a:extLst>
            </p:cNvPr>
            <p:cNvGrpSpPr/>
            <p:nvPr/>
          </p:nvGrpSpPr>
          <p:grpSpPr>
            <a:xfrm>
              <a:off x="3957416" y="4267109"/>
              <a:ext cx="977538" cy="531488"/>
              <a:chOff x="3957416" y="4267109"/>
              <a:chExt cx="977538" cy="531488"/>
            </a:xfrm>
          </p:grpSpPr>
          <p:sp>
            <p:nvSpPr>
              <p:cNvPr id="1372" name="Freeform: Shape 1371">
                <a:extLst>
                  <a:ext uri="{FF2B5EF4-FFF2-40B4-BE49-F238E27FC236}">
                    <a16:creationId xmlns:a16="http://schemas.microsoft.com/office/drawing/2014/main" id="{A83C4A56-D804-C14C-1EE8-5664FE8E7857}"/>
                  </a:ext>
                </a:extLst>
              </p:cNvPr>
              <p:cNvSpPr/>
              <p:nvPr/>
            </p:nvSpPr>
            <p:spPr>
              <a:xfrm>
                <a:off x="3967192" y="4521153"/>
                <a:ext cx="958051" cy="241924"/>
              </a:xfrm>
              <a:custGeom>
                <a:avLst/>
                <a:gdLst>
                  <a:gd name="connsiteX0" fmla="*/ 933611 w 958051"/>
                  <a:gd name="connsiteY0" fmla="*/ 241924 h 241924"/>
                  <a:gd name="connsiteX1" fmla="*/ 24440 w 958051"/>
                  <a:gd name="connsiteY1" fmla="*/ 241924 h 241924"/>
                  <a:gd name="connsiteX2" fmla="*/ 0 w 958051"/>
                  <a:gd name="connsiteY2" fmla="*/ 217484 h 241924"/>
                  <a:gd name="connsiteX3" fmla="*/ 0 w 958051"/>
                  <a:gd name="connsiteY3" fmla="*/ 24440 h 241924"/>
                  <a:gd name="connsiteX4" fmla="*/ 24440 w 958051"/>
                  <a:gd name="connsiteY4" fmla="*/ 0 h 241924"/>
                  <a:gd name="connsiteX5" fmla="*/ 933611 w 958051"/>
                  <a:gd name="connsiteY5" fmla="*/ 0 h 241924"/>
                  <a:gd name="connsiteX6" fmla="*/ 958051 w 958051"/>
                  <a:gd name="connsiteY6" fmla="*/ 24440 h 241924"/>
                  <a:gd name="connsiteX7" fmla="*/ 958051 w 958051"/>
                  <a:gd name="connsiteY7" fmla="*/ 217484 h 241924"/>
                  <a:gd name="connsiteX8" fmla="*/ 933611 w 958051"/>
                  <a:gd name="connsiteY8" fmla="*/ 241924 h 24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8051" h="241924">
                    <a:moveTo>
                      <a:pt x="933611" y="241924"/>
                    </a:moveTo>
                    <a:lnTo>
                      <a:pt x="24440" y="241924"/>
                    </a:lnTo>
                    <a:cubicBezTo>
                      <a:pt x="10949" y="241924"/>
                      <a:pt x="0" y="230975"/>
                      <a:pt x="0" y="217484"/>
                    </a:cubicBezTo>
                    <a:lnTo>
                      <a:pt x="0" y="24440"/>
                    </a:lnTo>
                    <a:cubicBezTo>
                      <a:pt x="0" y="10949"/>
                      <a:pt x="10949" y="0"/>
                      <a:pt x="24440" y="0"/>
                    </a:cubicBezTo>
                    <a:lnTo>
                      <a:pt x="933611" y="0"/>
                    </a:lnTo>
                    <a:cubicBezTo>
                      <a:pt x="947102" y="0"/>
                      <a:pt x="958051" y="10949"/>
                      <a:pt x="958051" y="24440"/>
                    </a:cubicBezTo>
                    <a:lnTo>
                      <a:pt x="958051" y="217484"/>
                    </a:lnTo>
                    <a:cubicBezTo>
                      <a:pt x="958051" y="230975"/>
                      <a:pt x="947102" y="241924"/>
                      <a:pt x="933611" y="241924"/>
                    </a:cubicBezTo>
                    <a:close/>
                  </a:path>
                </a:pathLst>
              </a:custGeom>
              <a:solidFill>
                <a:srgbClr val="EDEDED"/>
              </a:solidFill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73" name="Freeform: Shape 1372">
                <a:extLst>
                  <a:ext uri="{FF2B5EF4-FFF2-40B4-BE49-F238E27FC236}">
                    <a16:creationId xmlns:a16="http://schemas.microsoft.com/office/drawing/2014/main" id="{CF9E77A7-649B-13D8-9087-30F40CC3CDA0}"/>
                  </a:ext>
                </a:extLst>
              </p:cNvPr>
              <p:cNvSpPr/>
              <p:nvPr/>
            </p:nvSpPr>
            <p:spPr>
              <a:xfrm>
                <a:off x="4796004" y="4608810"/>
                <a:ext cx="58656" cy="58659"/>
              </a:xfrm>
              <a:custGeom>
                <a:avLst/>
                <a:gdLst>
                  <a:gd name="connsiteX0" fmla="*/ 58656 w 58656"/>
                  <a:gd name="connsiteY0" fmla="*/ 29330 h 58659"/>
                  <a:gd name="connsiteX1" fmla="*/ 29328 w 58656"/>
                  <a:gd name="connsiteY1" fmla="*/ 58659 h 58659"/>
                  <a:gd name="connsiteX2" fmla="*/ 0 w 58656"/>
                  <a:gd name="connsiteY2" fmla="*/ 29330 h 58659"/>
                  <a:gd name="connsiteX3" fmla="*/ 29328 w 58656"/>
                  <a:gd name="connsiteY3" fmla="*/ 0 h 58659"/>
                  <a:gd name="connsiteX4" fmla="*/ 58656 w 58656"/>
                  <a:gd name="connsiteY4" fmla="*/ 29330 h 5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56" h="58659">
                    <a:moveTo>
                      <a:pt x="58656" y="29330"/>
                    </a:moveTo>
                    <a:cubicBezTo>
                      <a:pt x="58656" y="45528"/>
                      <a:pt x="45526" y="58659"/>
                      <a:pt x="29328" y="58659"/>
                    </a:cubicBezTo>
                    <a:cubicBezTo>
                      <a:pt x="13131" y="58659"/>
                      <a:pt x="0" y="45528"/>
                      <a:pt x="0" y="29330"/>
                    </a:cubicBezTo>
                    <a:cubicBezTo>
                      <a:pt x="0" y="13131"/>
                      <a:pt x="13131" y="0"/>
                      <a:pt x="29328" y="0"/>
                    </a:cubicBezTo>
                    <a:cubicBezTo>
                      <a:pt x="45526" y="0"/>
                      <a:pt x="58656" y="13131"/>
                      <a:pt x="58656" y="29330"/>
                    </a:cubicBezTo>
                    <a:close/>
                  </a:path>
                </a:pathLst>
              </a:custGeom>
              <a:solidFill>
                <a:srgbClr val="9DA6A8"/>
              </a:solidFill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74" name="Freeform: Shape 1373">
                <a:extLst>
                  <a:ext uri="{FF2B5EF4-FFF2-40B4-BE49-F238E27FC236}">
                    <a16:creationId xmlns:a16="http://schemas.microsoft.com/office/drawing/2014/main" id="{ADDDB0D1-8E84-11D4-9CB2-ABA6B1BD4A65}"/>
                  </a:ext>
                </a:extLst>
              </p:cNvPr>
              <p:cNvSpPr/>
              <p:nvPr/>
            </p:nvSpPr>
            <p:spPr>
              <a:xfrm>
                <a:off x="3957416" y="4267109"/>
                <a:ext cx="977538" cy="531488"/>
              </a:xfrm>
              <a:custGeom>
                <a:avLst/>
                <a:gdLst>
                  <a:gd name="connsiteX0" fmla="*/ 867916 w 977538"/>
                  <a:gd name="connsiteY0" fmla="*/ 410135 h 531488"/>
                  <a:gd name="connsiteX1" fmla="*/ 828812 w 977538"/>
                  <a:gd name="connsiteY1" fmla="*/ 371031 h 531488"/>
                  <a:gd name="connsiteX2" fmla="*/ 867916 w 977538"/>
                  <a:gd name="connsiteY2" fmla="*/ 331927 h 531488"/>
                  <a:gd name="connsiteX3" fmla="*/ 907020 w 977538"/>
                  <a:gd name="connsiteY3" fmla="*/ 371031 h 531488"/>
                  <a:gd name="connsiteX4" fmla="*/ 867916 w 977538"/>
                  <a:gd name="connsiteY4" fmla="*/ 410135 h 531488"/>
                  <a:gd name="connsiteX5" fmla="*/ 867916 w 977538"/>
                  <a:gd name="connsiteY5" fmla="*/ 351479 h 531488"/>
                  <a:gd name="connsiteX6" fmla="*/ 848364 w 977538"/>
                  <a:gd name="connsiteY6" fmla="*/ 371031 h 531488"/>
                  <a:gd name="connsiteX7" fmla="*/ 867916 w 977538"/>
                  <a:gd name="connsiteY7" fmla="*/ 390583 h 531488"/>
                  <a:gd name="connsiteX8" fmla="*/ 887468 w 977538"/>
                  <a:gd name="connsiteY8" fmla="*/ 371031 h 531488"/>
                  <a:gd name="connsiteX9" fmla="*/ 867916 w 977538"/>
                  <a:gd name="connsiteY9" fmla="*/ 351479 h 531488"/>
                  <a:gd name="connsiteX10" fmla="*/ 943387 w 977538"/>
                  <a:gd name="connsiteY10" fmla="*/ 244269 h 531488"/>
                  <a:gd name="connsiteX11" fmla="*/ 820339 w 977538"/>
                  <a:gd name="connsiteY11" fmla="*/ 244269 h 531488"/>
                  <a:gd name="connsiteX12" fmla="*/ 815060 w 977538"/>
                  <a:gd name="connsiteY12" fmla="*/ 18116 h 531488"/>
                  <a:gd name="connsiteX13" fmla="*/ 809456 w 977538"/>
                  <a:gd name="connsiteY13" fmla="*/ 5147 h 531488"/>
                  <a:gd name="connsiteX14" fmla="*/ 777781 w 977538"/>
                  <a:gd name="connsiteY14" fmla="*/ 18116 h 531488"/>
                  <a:gd name="connsiteX15" fmla="*/ 772502 w 977538"/>
                  <a:gd name="connsiteY15" fmla="*/ 244269 h 531488"/>
                  <a:gd name="connsiteX16" fmla="*/ 204971 w 977538"/>
                  <a:gd name="connsiteY16" fmla="*/ 244269 h 531488"/>
                  <a:gd name="connsiteX17" fmla="*/ 199822 w 977538"/>
                  <a:gd name="connsiteY17" fmla="*/ 18116 h 531488"/>
                  <a:gd name="connsiteX18" fmla="*/ 194934 w 977538"/>
                  <a:gd name="connsiteY18" fmla="*/ 5929 h 531488"/>
                  <a:gd name="connsiteX19" fmla="*/ 193891 w 977538"/>
                  <a:gd name="connsiteY19" fmla="*/ 4821 h 531488"/>
                  <a:gd name="connsiteX20" fmla="*/ 177533 w 977538"/>
                  <a:gd name="connsiteY20" fmla="*/ 324 h 531488"/>
                  <a:gd name="connsiteX21" fmla="*/ 162869 w 977538"/>
                  <a:gd name="connsiteY21" fmla="*/ 14988 h 531488"/>
                  <a:gd name="connsiteX22" fmla="*/ 162478 w 977538"/>
                  <a:gd name="connsiteY22" fmla="*/ 18116 h 531488"/>
                  <a:gd name="connsiteX23" fmla="*/ 157199 w 977538"/>
                  <a:gd name="connsiteY23" fmla="*/ 244269 h 531488"/>
                  <a:gd name="connsiteX24" fmla="*/ 34216 w 977538"/>
                  <a:gd name="connsiteY24" fmla="*/ 244269 h 531488"/>
                  <a:gd name="connsiteX25" fmla="*/ 0 w 977538"/>
                  <a:gd name="connsiteY25" fmla="*/ 278485 h 531488"/>
                  <a:gd name="connsiteX26" fmla="*/ 0 w 977538"/>
                  <a:gd name="connsiteY26" fmla="*/ 471529 h 531488"/>
                  <a:gd name="connsiteX27" fmla="*/ 8929 w 977538"/>
                  <a:gd name="connsiteY27" fmla="*/ 494535 h 531488"/>
                  <a:gd name="connsiteX28" fmla="*/ 8929 w 977538"/>
                  <a:gd name="connsiteY28" fmla="*/ 494535 h 531488"/>
                  <a:gd name="connsiteX29" fmla="*/ 11275 w 977538"/>
                  <a:gd name="connsiteY29" fmla="*/ 496881 h 531488"/>
                  <a:gd name="connsiteX30" fmla="*/ 11275 w 977538"/>
                  <a:gd name="connsiteY30" fmla="*/ 496881 h 531488"/>
                  <a:gd name="connsiteX31" fmla="*/ 34216 w 977538"/>
                  <a:gd name="connsiteY31" fmla="*/ 505745 h 531488"/>
                  <a:gd name="connsiteX32" fmla="*/ 110274 w 977538"/>
                  <a:gd name="connsiteY32" fmla="*/ 505745 h 531488"/>
                  <a:gd name="connsiteX33" fmla="*/ 110274 w 977538"/>
                  <a:gd name="connsiteY33" fmla="*/ 521712 h 531488"/>
                  <a:gd name="connsiteX34" fmla="*/ 120050 w 977538"/>
                  <a:gd name="connsiteY34" fmla="*/ 531489 h 531488"/>
                  <a:gd name="connsiteX35" fmla="*/ 242250 w 977538"/>
                  <a:gd name="connsiteY35" fmla="*/ 531489 h 531488"/>
                  <a:gd name="connsiteX36" fmla="*/ 252026 w 977538"/>
                  <a:gd name="connsiteY36" fmla="*/ 521712 h 531488"/>
                  <a:gd name="connsiteX37" fmla="*/ 252026 w 977538"/>
                  <a:gd name="connsiteY37" fmla="*/ 505745 h 531488"/>
                  <a:gd name="connsiteX38" fmla="*/ 725447 w 977538"/>
                  <a:gd name="connsiteY38" fmla="*/ 505745 h 531488"/>
                  <a:gd name="connsiteX39" fmla="*/ 725447 w 977538"/>
                  <a:gd name="connsiteY39" fmla="*/ 521712 h 531488"/>
                  <a:gd name="connsiteX40" fmla="*/ 735223 w 977538"/>
                  <a:gd name="connsiteY40" fmla="*/ 531489 h 531488"/>
                  <a:gd name="connsiteX41" fmla="*/ 857423 w 977538"/>
                  <a:gd name="connsiteY41" fmla="*/ 531489 h 531488"/>
                  <a:gd name="connsiteX42" fmla="*/ 867199 w 977538"/>
                  <a:gd name="connsiteY42" fmla="*/ 521712 h 531488"/>
                  <a:gd name="connsiteX43" fmla="*/ 867199 w 977538"/>
                  <a:gd name="connsiteY43" fmla="*/ 505745 h 531488"/>
                  <a:gd name="connsiteX44" fmla="*/ 943322 w 977538"/>
                  <a:gd name="connsiteY44" fmla="*/ 505745 h 531488"/>
                  <a:gd name="connsiteX45" fmla="*/ 977538 w 977538"/>
                  <a:gd name="connsiteY45" fmla="*/ 471529 h 531488"/>
                  <a:gd name="connsiteX46" fmla="*/ 977538 w 977538"/>
                  <a:gd name="connsiteY46" fmla="*/ 278485 h 531488"/>
                  <a:gd name="connsiteX47" fmla="*/ 943387 w 977538"/>
                  <a:gd name="connsiteY47" fmla="*/ 244269 h 531488"/>
                  <a:gd name="connsiteX48" fmla="*/ 958051 w 977538"/>
                  <a:gd name="connsiteY48" fmla="*/ 471529 h 531488"/>
                  <a:gd name="connsiteX49" fmla="*/ 943387 w 977538"/>
                  <a:gd name="connsiteY49" fmla="*/ 486193 h 531488"/>
                  <a:gd name="connsiteX50" fmla="*/ 34216 w 977538"/>
                  <a:gd name="connsiteY50" fmla="*/ 486193 h 531488"/>
                  <a:gd name="connsiteX51" fmla="*/ 19552 w 977538"/>
                  <a:gd name="connsiteY51" fmla="*/ 471529 h 531488"/>
                  <a:gd name="connsiteX52" fmla="*/ 19552 w 977538"/>
                  <a:gd name="connsiteY52" fmla="*/ 278485 h 531488"/>
                  <a:gd name="connsiteX53" fmla="*/ 34216 w 977538"/>
                  <a:gd name="connsiteY53" fmla="*/ 263821 h 531488"/>
                  <a:gd name="connsiteX54" fmla="*/ 943387 w 977538"/>
                  <a:gd name="connsiteY54" fmla="*/ 263821 h 531488"/>
                  <a:gd name="connsiteX55" fmla="*/ 958051 w 977538"/>
                  <a:gd name="connsiteY55" fmla="*/ 278485 h 531488"/>
                  <a:gd name="connsiteX56" fmla="*/ 958051 w 977538"/>
                  <a:gd name="connsiteY56" fmla="*/ 471529 h 531488"/>
                  <a:gd name="connsiteX57" fmla="*/ 224653 w 977538"/>
                  <a:gd name="connsiteY57" fmla="*/ 354998 h 531488"/>
                  <a:gd name="connsiteX58" fmla="*/ 224653 w 977538"/>
                  <a:gd name="connsiteY58" fmla="*/ 423431 h 531488"/>
                  <a:gd name="connsiteX59" fmla="*/ 214877 w 977538"/>
                  <a:gd name="connsiteY59" fmla="*/ 433207 h 531488"/>
                  <a:gd name="connsiteX60" fmla="*/ 78013 w 977538"/>
                  <a:gd name="connsiteY60" fmla="*/ 433207 h 531488"/>
                  <a:gd name="connsiteX61" fmla="*/ 68237 w 977538"/>
                  <a:gd name="connsiteY61" fmla="*/ 423431 h 531488"/>
                  <a:gd name="connsiteX62" fmla="*/ 68237 w 977538"/>
                  <a:gd name="connsiteY62" fmla="*/ 354998 h 531488"/>
                  <a:gd name="connsiteX63" fmla="*/ 78013 w 977538"/>
                  <a:gd name="connsiteY63" fmla="*/ 345222 h 531488"/>
                  <a:gd name="connsiteX64" fmla="*/ 107341 w 977538"/>
                  <a:gd name="connsiteY64" fmla="*/ 345222 h 531488"/>
                  <a:gd name="connsiteX65" fmla="*/ 107341 w 977538"/>
                  <a:gd name="connsiteY65" fmla="*/ 315894 h 531488"/>
                  <a:gd name="connsiteX66" fmla="*/ 117117 w 977538"/>
                  <a:gd name="connsiteY66" fmla="*/ 306118 h 531488"/>
                  <a:gd name="connsiteX67" fmla="*/ 175773 w 977538"/>
                  <a:gd name="connsiteY67" fmla="*/ 306118 h 531488"/>
                  <a:gd name="connsiteX68" fmla="*/ 185549 w 977538"/>
                  <a:gd name="connsiteY68" fmla="*/ 315894 h 531488"/>
                  <a:gd name="connsiteX69" fmla="*/ 185549 w 977538"/>
                  <a:gd name="connsiteY69" fmla="*/ 345222 h 531488"/>
                  <a:gd name="connsiteX70" fmla="*/ 214877 w 977538"/>
                  <a:gd name="connsiteY70" fmla="*/ 345222 h 531488"/>
                  <a:gd name="connsiteX71" fmla="*/ 224653 w 977538"/>
                  <a:gd name="connsiteY71" fmla="*/ 354998 h 531488"/>
                  <a:gd name="connsiteX72" fmla="*/ 396125 w 977538"/>
                  <a:gd name="connsiteY72" fmla="*/ 345222 h 531488"/>
                  <a:gd name="connsiteX73" fmla="*/ 366797 w 977538"/>
                  <a:gd name="connsiteY73" fmla="*/ 345222 h 531488"/>
                  <a:gd name="connsiteX74" fmla="*/ 366797 w 977538"/>
                  <a:gd name="connsiteY74" fmla="*/ 315894 h 531488"/>
                  <a:gd name="connsiteX75" fmla="*/ 357021 w 977538"/>
                  <a:gd name="connsiteY75" fmla="*/ 306118 h 531488"/>
                  <a:gd name="connsiteX76" fmla="*/ 298365 w 977538"/>
                  <a:gd name="connsiteY76" fmla="*/ 306118 h 531488"/>
                  <a:gd name="connsiteX77" fmla="*/ 288588 w 977538"/>
                  <a:gd name="connsiteY77" fmla="*/ 315894 h 531488"/>
                  <a:gd name="connsiteX78" fmla="*/ 288588 w 977538"/>
                  <a:gd name="connsiteY78" fmla="*/ 345222 h 531488"/>
                  <a:gd name="connsiteX79" fmla="*/ 259260 w 977538"/>
                  <a:gd name="connsiteY79" fmla="*/ 345222 h 531488"/>
                  <a:gd name="connsiteX80" fmla="*/ 249484 w 977538"/>
                  <a:gd name="connsiteY80" fmla="*/ 354998 h 531488"/>
                  <a:gd name="connsiteX81" fmla="*/ 249484 w 977538"/>
                  <a:gd name="connsiteY81" fmla="*/ 423431 h 531488"/>
                  <a:gd name="connsiteX82" fmla="*/ 259260 w 977538"/>
                  <a:gd name="connsiteY82" fmla="*/ 433207 h 531488"/>
                  <a:gd name="connsiteX83" fmla="*/ 396125 w 977538"/>
                  <a:gd name="connsiteY83" fmla="*/ 433207 h 531488"/>
                  <a:gd name="connsiteX84" fmla="*/ 405901 w 977538"/>
                  <a:gd name="connsiteY84" fmla="*/ 423431 h 531488"/>
                  <a:gd name="connsiteX85" fmla="*/ 405901 w 977538"/>
                  <a:gd name="connsiteY85" fmla="*/ 354998 h 531488"/>
                  <a:gd name="connsiteX86" fmla="*/ 396125 w 977538"/>
                  <a:gd name="connsiteY86" fmla="*/ 345222 h 531488"/>
                  <a:gd name="connsiteX87" fmla="*/ 577242 w 977538"/>
                  <a:gd name="connsiteY87" fmla="*/ 345222 h 531488"/>
                  <a:gd name="connsiteX88" fmla="*/ 547914 w 977538"/>
                  <a:gd name="connsiteY88" fmla="*/ 345222 h 531488"/>
                  <a:gd name="connsiteX89" fmla="*/ 547914 w 977538"/>
                  <a:gd name="connsiteY89" fmla="*/ 315894 h 531488"/>
                  <a:gd name="connsiteX90" fmla="*/ 538138 w 977538"/>
                  <a:gd name="connsiteY90" fmla="*/ 306118 h 531488"/>
                  <a:gd name="connsiteX91" fmla="*/ 479482 w 977538"/>
                  <a:gd name="connsiteY91" fmla="*/ 306118 h 531488"/>
                  <a:gd name="connsiteX92" fmla="*/ 469706 w 977538"/>
                  <a:gd name="connsiteY92" fmla="*/ 315894 h 531488"/>
                  <a:gd name="connsiteX93" fmla="*/ 469706 w 977538"/>
                  <a:gd name="connsiteY93" fmla="*/ 345222 h 531488"/>
                  <a:gd name="connsiteX94" fmla="*/ 440378 w 977538"/>
                  <a:gd name="connsiteY94" fmla="*/ 345222 h 531488"/>
                  <a:gd name="connsiteX95" fmla="*/ 430602 w 977538"/>
                  <a:gd name="connsiteY95" fmla="*/ 354998 h 531488"/>
                  <a:gd name="connsiteX96" fmla="*/ 430602 w 977538"/>
                  <a:gd name="connsiteY96" fmla="*/ 423431 h 531488"/>
                  <a:gd name="connsiteX97" fmla="*/ 440378 w 977538"/>
                  <a:gd name="connsiteY97" fmla="*/ 433207 h 531488"/>
                  <a:gd name="connsiteX98" fmla="*/ 577242 w 977538"/>
                  <a:gd name="connsiteY98" fmla="*/ 433207 h 531488"/>
                  <a:gd name="connsiteX99" fmla="*/ 587018 w 977538"/>
                  <a:gd name="connsiteY99" fmla="*/ 423431 h 531488"/>
                  <a:gd name="connsiteX100" fmla="*/ 587018 w 977538"/>
                  <a:gd name="connsiteY100" fmla="*/ 354998 h 531488"/>
                  <a:gd name="connsiteX101" fmla="*/ 577242 w 977538"/>
                  <a:gd name="connsiteY101" fmla="*/ 345222 h 531488"/>
                  <a:gd name="connsiteX102" fmla="*/ 758425 w 977538"/>
                  <a:gd name="connsiteY102" fmla="*/ 345222 h 531488"/>
                  <a:gd name="connsiteX103" fmla="*/ 729096 w 977538"/>
                  <a:gd name="connsiteY103" fmla="*/ 345222 h 531488"/>
                  <a:gd name="connsiteX104" fmla="*/ 729096 w 977538"/>
                  <a:gd name="connsiteY104" fmla="*/ 315894 h 531488"/>
                  <a:gd name="connsiteX105" fmla="*/ 719320 w 977538"/>
                  <a:gd name="connsiteY105" fmla="*/ 306118 h 531488"/>
                  <a:gd name="connsiteX106" fmla="*/ 660664 w 977538"/>
                  <a:gd name="connsiteY106" fmla="*/ 306118 h 531488"/>
                  <a:gd name="connsiteX107" fmla="*/ 650888 w 977538"/>
                  <a:gd name="connsiteY107" fmla="*/ 315894 h 531488"/>
                  <a:gd name="connsiteX108" fmla="*/ 650888 w 977538"/>
                  <a:gd name="connsiteY108" fmla="*/ 345222 h 531488"/>
                  <a:gd name="connsiteX109" fmla="*/ 621560 w 977538"/>
                  <a:gd name="connsiteY109" fmla="*/ 345222 h 531488"/>
                  <a:gd name="connsiteX110" fmla="*/ 611784 w 977538"/>
                  <a:gd name="connsiteY110" fmla="*/ 354998 h 531488"/>
                  <a:gd name="connsiteX111" fmla="*/ 611784 w 977538"/>
                  <a:gd name="connsiteY111" fmla="*/ 423431 h 531488"/>
                  <a:gd name="connsiteX112" fmla="*/ 621560 w 977538"/>
                  <a:gd name="connsiteY112" fmla="*/ 433207 h 531488"/>
                  <a:gd name="connsiteX113" fmla="*/ 758425 w 977538"/>
                  <a:gd name="connsiteY113" fmla="*/ 433207 h 531488"/>
                  <a:gd name="connsiteX114" fmla="*/ 768201 w 977538"/>
                  <a:gd name="connsiteY114" fmla="*/ 423431 h 531488"/>
                  <a:gd name="connsiteX115" fmla="*/ 768201 w 977538"/>
                  <a:gd name="connsiteY115" fmla="*/ 354998 h 531488"/>
                  <a:gd name="connsiteX116" fmla="*/ 758425 w 977538"/>
                  <a:gd name="connsiteY116" fmla="*/ 345222 h 531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</a:cxnLst>
                <a:rect l="l" t="t" r="r" b="b"/>
                <a:pathLst>
                  <a:path w="977538" h="531488">
                    <a:moveTo>
                      <a:pt x="867916" y="410135"/>
                    </a:moveTo>
                    <a:cubicBezTo>
                      <a:pt x="846344" y="410135"/>
                      <a:pt x="828812" y="392669"/>
                      <a:pt x="828812" y="371031"/>
                    </a:cubicBezTo>
                    <a:cubicBezTo>
                      <a:pt x="828812" y="349458"/>
                      <a:pt x="846344" y="331927"/>
                      <a:pt x="867916" y="331927"/>
                    </a:cubicBezTo>
                    <a:cubicBezTo>
                      <a:pt x="889554" y="331927"/>
                      <a:pt x="907020" y="349458"/>
                      <a:pt x="907020" y="371031"/>
                    </a:cubicBezTo>
                    <a:cubicBezTo>
                      <a:pt x="907020" y="392669"/>
                      <a:pt x="889554" y="410135"/>
                      <a:pt x="867916" y="410135"/>
                    </a:cubicBezTo>
                    <a:close/>
                    <a:moveTo>
                      <a:pt x="867916" y="351479"/>
                    </a:moveTo>
                    <a:cubicBezTo>
                      <a:pt x="857162" y="351479"/>
                      <a:pt x="848364" y="360278"/>
                      <a:pt x="848364" y="371031"/>
                    </a:cubicBezTo>
                    <a:cubicBezTo>
                      <a:pt x="848364" y="381785"/>
                      <a:pt x="857162" y="390583"/>
                      <a:pt x="867916" y="390583"/>
                    </a:cubicBezTo>
                    <a:cubicBezTo>
                      <a:pt x="878670" y="390583"/>
                      <a:pt x="887468" y="381785"/>
                      <a:pt x="887468" y="371031"/>
                    </a:cubicBezTo>
                    <a:cubicBezTo>
                      <a:pt x="887468" y="360278"/>
                      <a:pt x="878800" y="351479"/>
                      <a:pt x="867916" y="351479"/>
                    </a:cubicBezTo>
                    <a:close/>
                    <a:moveTo>
                      <a:pt x="943387" y="244269"/>
                    </a:moveTo>
                    <a:lnTo>
                      <a:pt x="820339" y="244269"/>
                    </a:lnTo>
                    <a:lnTo>
                      <a:pt x="815060" y="18116"/>
                    </a:lnTo>
                    <a:cubicBezTo>
                      <a:pt x="814735" y="12446"/>
                      <a:pt x="812584" y="8145"/>
                      <a:pt x="809456" y="5147"/>
                    </a:cubicBezTo>
                    <a:cubicBezTo>
                      <a:pt x="799289" y="-4760"/>
                      <a:pt x="778824" y="-328"/>
                      <a:pt x="777781" y="18116"/>
                    </a:cubicBezTo>
                    <a:cubicBezTo>
                      <a:pt x="777911" y="18703"/>
                      <a:pt x="773480" y="200081"/>
                      <a:pt x="772502" y="244269"/>
                    </a:cubicBezTo>
                    <a:lnTo>
                      <a:pt x="204971" y="244269"/>
                    </a:lnTo>
                    <a:lnTo>
                      <a:pt x="199822" y="18116"/>
                    </a:lnTo>
                    <a:cubicBezTo>
                      <a:pt x="199561" y="12967"/>
                      <a:pt x="197671" y="8862"/>
                      <a:pt x="194934" y="5929"/>
                    </a:cubicBezTo>
                    <a:lnTo>
                      <a:pt x="193891" y="4821"/>
                    </a:lnTo>
                    <a:cubicBezTo>
                      <a:pt x="189460" y="845"/>
                      <a:pt x="183333" y="-719"/>
                      <a:pt x="177533" y="324"/>
                    </a:cubicBezTo>
                    <a:cubicBezTo>
                      <a:pt x="170690" y="1627"/>
                      <a:pt x="164563" y="6515"/>
                      <a:pt x="162869" y="14988"/>
                    </a:cubicBezTo>
                    <a:cubicBezTo>
                      <a:pt x="162673" y="15966"/>
                      <a:pt x="162543" y="17073"/>
                      <a:pt x="162478" y="18116"/>
                    </a:cubicBezTo>
                    <a:cubicBezTo>
                      <a:pt x="162478" y="18703"/>
                      <a:pt x="158176" y="200081"/>
                      <a:pt x="157199" y="244269"/>
                    </a:cubicBezTo>
                    <a:lnTo>
                      <a:pt x="34216" y="244269"/>
                    </a:lnTo>
                    <a:cubicBezTo>
                      <a:pt x="15381" y="244269"/>
                      <a:pt x="0" y="259584"/>
                      <a:pt x="0" y="278485"/>
                    </a:cubicBezTo>
                    <a:lnTo>
                      <a:pt x="0" y="471529"/>
                    </a:lnTo>
                    <a:cubicBezTo>
                      <a:pt x="0" y="480327"/>
                      <a:pt x="3324" y="488474"/>
                      <a:pt x="8929" y="494535"/>
                    </a:cubicBezTo>
                    <a:cubicBezTo>
                      <a:pt x="8929" y="494535"/>
                      <a:pt x="8929" y="494535"/>
                      <a:pt x="8929" y="494535"/>
                    </a:cubicBezTo>
                    <a:cubicBezTo>
                      <a:pt x="9711" y="495317"/>
                      <a:pt x="10363" y="496099"/>
                      <a:pt x="11275" y="496881"/>
                    </a:cubicBezTo>
                    <a:cubicBezTo>
                      <a:pt x="11275" y="496881"/>
                      <a:pt x="11275" y="496881"/>
                      <a:pt x="11275" y="496881"/>
                    </a:cubicBezTo>
                    <a:cubicBezTo>
                      <a:pt x="17271" y="502356"/>
                      <a:pt x="25418" y="505745"/>
                      <a:pt x="34216" y="505745"/>
                    </a:cubicBezTo>
                    <a:lnTo>
                      <a:pt x="110274" y="505745"/>
                    </a:lnTo>
                    <a:lnTo>
                      <a:pt x="110274" y="521712"/>
                    </a:lnTo>
                    <a:cubicBezTo>
                      <a:pt x="110274" y="527056"/>
                      <a:pt x="114705" y="531489"/>
                      <a:pt x="120050" y="531489"/>
                    </a:cubicBezTo>
                    <a:lnTo>
                      <a:pt x="242250" y="531489"/>
                    </a:lnTo>
                    <a:cubicBezTo>
                      <a:pt x="247659" y="531489"/>
                      <a:pt x="252026" y="527056"/>
                      <a:pt x="252026" y="521712"/>
                    </a:cubicBezTo>
                    <a:lnTo>
                      <a:pt x="252026" y="505745"/>
                    </a:lnTo>
                    <a:lnTo>
                      <a:pt x="725447" y="505745"/>
                    </a:lnTo>
                    <a:lnTo>
                      <a:pt x="725447" y="521712"/>
                    </a:lnTo>
                    <a:cubicBezTo>
                      <a:pt x="725447" y="527056"/>
                      <a:pt x="729879" y="531489"/>
                      <a:pt x="735223" y="531489"/>
                    </a:cubicBezTo>
                    <a:lnTo>
                      <a:pt x="857423" y="531489"/>
                    </a:lnTo>
                    <a:cubicBezTo>
                      <a:pt x="862833" y="531489"/>
                      <a:pt x="867199" y="527056"/>
                      <a:pt x="867199" y="521712"/>
                    </a:cubicBezTo>
                    <a:lnTo>
                      <a:pt x="867199" y="505745"/>
                    </a:lnTo>
                    <a:lnTo>
                      <a:pt x="943322" y="505745"/>
                    </a:lnTo>
                    <a:cubicBezTo>
                      <a:pt x="962157" y="505745"/>
                      <a:pt x="977538" y="490429"/>
                      <a:pt x="977538" y="471529"/>
                    </a:cubicBezTo>
                    <a:lnTo>
                      <a:pt x="977538" y="278485"/>
                    </a:lnTo>
                    <a:cubicBezTo>
                      <a:pt x="977603" y="259584"/>
                      <a:pt x="962222" y="244269"/>
                      <a:pt x="943387" y="244269"/>
                    </a:cubicBezTo>
                    <a:close/>
                    <a:moveTo>
                      <a:pt x="958051" y="471529"/>
                    </a:moveTo>
                    <a:cubicBezTo>
                      <a:pt x="958051" y="479675"/>
                      <a:pt x="951534" y="486193"/>
                      <a:pt x="943387" y="486193"/>
                    </a:cubicBezTo>
                    <a:lnTo>
                      <a:pt x="34216" y="486193"/>
                    </a:lnTo>
                    <a:cubicBezTo>
                      <a:pt x="26069" y="486193"/>
                      <a:pt x="19552" y="479675"/>
                      <a:pt x="19552" y="471529"/>
                    </a:cubicBezTo>
                    <a:lnTo>
                      <a:pt x="19552" y="278485"/>
                    </a:lnTo>
                    <a:cubicBezTo>
                      <a:pt x="19552" y="270338"/>
                      <a:pt x="26069" y="263821"/>
                      <a:pt x="34216" y="263821"/>
                    </a:cubicBezTo>
                    <a:lnTo>
                      <a:pt x="943387" y="263821"/>
                    </a:lnTo>
                    <a:cubicBezTo>
                      <a:pt x="951534" y="263821"/>
                      <a:pt x="958051" y="270338"/>
                      <a:pt x="958051" y="278485"/>
                    </a:cubicBezTo>
                    <a:lnTo>
                      <a:pt x="958051" y="471529"/>
                    </a:lnTo>
                    <a:close/>
                    <a:moveTo>
                      <a:pt x="224653" y="354998"/>
                    </a:moveTo>
                    <a:lnTo>
                      <a:pt x="224653" y="423431"/>
                    </a:lnTo>
                    <a:cubicBezTo>
                      <a:pt x="224653" y="428840"/>
                      <a:pt x="220287" y="433207"/>
                      <a:pt x="214877" y="433207"/>
                    </a:cubicBezTo>
                    <a:lnTo>
                      <a:pt x="78013" y="433207"/>
                    </a:lnTo>
                    <a:cubicBezTo>
                      <a:pt x="72603" y="433207"/>
                      <a:pt x="68237" y="428840"/>
                      <a:pt x="68237" y="423431"/>
                    </a:cubicBezTo>
                    <a:lnTo>
                      <a:pt x="68237" y="354998"/>
                    </a:lnTo>
                    <a:cubicBezTo>
                      <a:pt x="68237" y="349654"/>
                      <a:pt x="72603" y="345222"/>
                      <a:pt x="78013" y="345222"/>
                    </a:cubicBezTo>
                    <a:lnTo>
                      <a:pt x="107341" y="345222"/>
                    </a:lnTo>
                    <a:lnTo>
                      <a:pt x="107341" y="315894"/>
                    </a:lnTo>
                    <a:cubicBezTo>
                      <a:pt x="107341" y="310550"/>
                      <a:pt x="111708" y="306118"/>
                      <a:pt x="117117" y="306118"/>
                    </a:cubicBezTo>
                    <a:lnTo>
                      <a:pt x="175773" y="306118"/>
                    </a:lnTo>
                    <a:cubicBezTo>
                      <a:pt x="181182" y="306118"/>
                      <a:pt x="185549" y="310550"/>
                      <a:pt x="185549" y="315894"/>
                    </a:cubicBezTo>
                    <a:lnTo>
                      <a:pt x="185549" y="345222"/>
                    </a:lnTo>
                    <a:lnTo>
                      <a:pt x="214877" y="345222"/>
                    </a:lnTo>
                    <a:cubicBezTo>
                      <a:pt x="220352" y="345222"/>
                      <a:pt x="224653" y="349524"/>
                      <a:pt x="224653" y="354998"/>
                    </a:cubicBezTo>
                    <a:close/>
                    <a:moveTo>
                      <a:pt x="396125" y="345222"/>
                    </a:moveTo>
                    <a:lnTo>
                      <a:pt x="366797" y="345222"/>
                    </a:lnTo>
                    <a:lnTo>
                      <a:pt x="366797" y="315894"/>
                    </a:lnTo>
                    <a:cubicBezTo>
                      <a:pt x="366797" y="310550"/>
                      <a:pt x="362430" y="306118"/>
                      <a:pt x="357021" y="306118"/>
                    </a:cubicBezTo>
                    <a:lnTo>
                      <a:pt x="298365" y="306118"/>
                    </a:lnTo>
                    <a:cubicBezTo>
                      <a:pt x="292955" y="306118"/>
                      <a:pt x="288588" y="310550"/>
                      <a:pt x="288588" y="315894"/>
                    </a:cubicBezTo>
                    <a:lnTo>
                      <a:pt x="288588" y="345222"/>
                    </a:lnTo>
                    <a:lnTo>
                      <a:pt x="259260" y="345222"/>
                    </a:lnTo>
                    <a:cubicBezTo>
                      <a:pt x="253851" y="345222"/>
                      <a:pt x="249484" y="349654"/>
                      <a:pt x="249484" y="354998"/>
                    </a:cubicBezTo>
                    <a:lnTo>
                      <a:pt x="249484" y="423431"/>
                    </a:lnTo>
                    <a:cubicBezTo>
                      <a:pt x="249484" y="428840"/>
                      <a:pt x="253851" y="433207"/>
                      <a:pt x="259260" y="433207"/>
                    </a:cubicBezTo>
                    <a:lnTo>
                      <a:pt x="396125" y="433207"/>
                    </a:lnTo>
                    <a:cubicBezTo>
                      <a:pt x="401534" y="433207"/>
                      <a:pt x="405901" y="428840"/>
                      <a:pt x="405901" y="423431"/>
                    </a:cubicBezTo>
                    <a:lnTo>
                      <a:pt x="405901" y="354998"/>
                    </a:lnTo>
                    <a:cubicBezTo>
                      <a:pt x="405901" y="349524"/>
                      <a:pt x="401534" y="345222"/>
                      <a:pt x="396125" y="345222"/>
                    </a:cubicBezTo>
                    <a:close/>
                    <a:moveTo>
                      <a:pt x="577242" y="345222"/>
                    </a:moveTo>
                    <a:lnTo>
                      <a:pt x="547914" y="345222"/>
                    </a:lnTo>
                    <a:lnTo>
                      <a:pt x="547914" y="315894"/>
                    </a:lnTo>
                    <a:cubicBezTo>
                      <a:pt x="547914" y="310550"/>
                      <a:pt x="543547" y="306118"/>
                      <a:pt x="538138" y="306118"/>
                    </a:cubicBezTo>
                    <a:lnTo>
                      <a:pt x="479482" y="306118"/>
                    </a:lnTo>
                    <a:cubicBezTo>
                      <a:pt x="474138" y="306118"/>
                      <a:pt x="469706" y="310550"/>
                      <a:pt x="469706" y="315894"/>
                    </a:cubicBezTo>
                    <a:lnTo>
                      <a:pt x="469706" y="345222"/>
                    </a:lnTo>
                    <a:lnTo>
                      <a:pt x="440378" y="345222"/>
                    </a:lnTo>
                    <a:cubicBezTo>
                      <a:pt x="435033" y="345222"/>
                      <a:pt x="430602" y="349654"/>
                      <a:pt x="430602" y="354998"/>
                    </a:cubicBezTo>
                    <a:lnTo>
                      <a:pt x="430602" y="423431"/>
                    </a:lnTo>
                    <a:cubicBezTo>
                      <a:pt x="430602" y="428840"/>
                      <a:pt x="435033" y="433207"/>
                      <a:pt x="440378" y="433207"/>
                    </a:cubicBezTo>
                    <a:lnTo>
                      <a:pt x="577242" y="433207"/>
                    </a:lnTo>
                    <a:cubicBezTo>
                      <a:pt x="582652" y="433207"/>
                      <a:pt x="587018" y="428840"/>
                      <a:pt x="587018" y="423431"/>
                    </a:cubicBezTo>
                    <a:lnTo>
                      <a:pt x="587018" y="354998"/>
                    </a:lnTo>
                    <a:cubicBezTo>
                      <a:pt x="587018" y="349524"/>
                      <a:pt x="582652" y="345222"/>
                      <a:pt x="577242" y="345222"/>
                    </a:cubicBezTo>
                    <a:close/>
                    <a:moveTo>
                      <a:pt x="758425" y="345222"/>
                    </a:moveTo>
                    <a:lnTo>
                      <a:pt x="729096" y="345222"/>
                    </a:lnTo>
                    <a:lnTo>
                      <a:pt x="729096" y="315894"/>
                    </a:lnTo>
                    <a:cubicBezTo>
                      <a:pt x="729096" y="310550"/>
                      <a:pt x="724665" y="306118"/>
                      <a:pt x="719320" y="306118"/>
                    </a:cubicBezTo>
                    <a:lnTo>
                      <a:pt x="660664" y="306118"/>
                    </a:lnTo>
                    <a:cubicBezTo>
                      <a:pt x="655320" y="306118"/>
                      <a:pt x="650888" y="310550"/>
                      <a:pt x="650888" y="315894"/>
                    </a:cubicBezTo>
                    <a:lnTo>
                      <a:pt x="650888" y="345222"/>
                    </a:lnTo>
                    <a:lnTo>
                      <a:pt x="621560" y="345222"/>
                    </a:lnTo>
                    <a:cubicBezTo>
                      <a:pt x="616216" y="345222"/>
                      <a:pt x="611784" y="349654"/>
                      <a:pt x="611784" y="354998"/>
                    </a:cubicBezTo>
                    <a:lnTo>
                      <a:pt x="611784" y="423431"/>
                    </a:lnTo>
                    <a:cubicBezTo>
                      <a:pt x="611784" y="428840"/>
                      <a:pt x="616216" y="433207"/>
                      <a:pt x="621560" y="433207"/>
                    </a:cubicBezTo>
                    <a:lnTo>
                      <a:pt x="758425" y="433207"/>
                    </a:lnTo>
                    <a:cubicBezTo>
                      <a:pt x="763769" y="433207"/>
                      <a:pt x="768201" y="428840"/>
                      <a:pt x="768201" y="423431"/>
                    </a:cubicBezTo>
                    <a:lnTo>
                      <a:pt x="768201" y="354998"/>
                    </a:lnTo>
                    <a:cubicBezTo>
                      <a:pt x="768201" y="349524"/>
                      <a:pt x="763899" y="345222"/>
                      <a:pt x="758425" y="3452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B7FBE9B6-800D-B365-0851-09A59D8834F8}"/>
                </a:ext>
              </a:extLst>
            </p:cNvPr>
            <p:cNvSpPr/>
            <p:nvPr/>
          </p:nvSpPr>
          <p:spPr>
            <a:xfrm>
              <a:off x="3761895" y="4301453"/>
              <a:ext cx="293280" cy="364971"/>
            </a:xfrm>
            <a:custGeom>
              <a:avLst/>
              <a:gdLst>
                <a:gd name="connsiteX0" fmla="*/ 293281 w 293280"/>
                <a:gd name="connsiteY0" fmla="*/ 364972 h 364971"/>
                <a:gd name="connsiteX1" fmla="*/ 0 w 293280"/>
                <a:gd name="connsiteY1" fmla="*/ 0 h 36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280" h="364971">
                  <a:moveTo>
                    <a:pt x="293281" y="364972"/>
                  </a:moveTo>
                  <a:lnTo>
                    <a:pt x="0" y="0"/>
                  </a:lnTo>
                </a:path>
              </a:pathLst>
            </a:custGeom>
            <a:noFill/>
            <a:ln w="25665" cap="flat">
              <a:solidFill>
                <a:srgbClr val="D79B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15D1C776-A051-ABF4-FEA1-C1DB93A79738}"/>
                </a:ext>
              </a:extLst>
            </p:cNvPr>
            <p:cNvSpPr/>
            <p:nvPr/>
          </p:nvSpPr>
          <p:spPr>
            <a:xfrm>
              <a:off x="4674325" y="4236280"/>
              <a:ext cx="521388" cy="417110"/>
            </a:xfrm>
            <a:custGeom>
              <a:avLst/>
              <a:gdLst>
                <a:gd name="connsiteX0" fmla="*/ 521388 w 521388"/>
                <a:gd name="connsiteY0" fmla="*/ 0 h 417110"/>
                <a:gd name="connsiteX1" fmla="*/ 0 w 521388"/>
                <a:gd name="connsiteY1" fmla="*/ 417111 h 41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1388" h="417110">
                  <a:moveTo>
                    <a:pt x="521388" y="0"/>
                  </a:moveTo>
                  <a:lnTo>
                    <a:pt x="0" y="417111"/>
                  </a:lnTo>
                </a:path>
              </a:pathLst>
            </a:custGeom>
            <a:noFill/>
            <a:ln w="25665" cap="flat">
              <a:solidFill>
                <a:srgbClr val="D79B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F6AECB3A-D5FD-14B9-29A8-AFD1B4EE37DD}"/>
                </a:ext>
              </a:extLst>
            </p:cNvPr>
            <p:cNvSpPr/>
            <p:nvPr/>
          </p:nvSpPr>
          <p:spPr>
            <a:xfrm>
              <a:off x="4276766" y="4653390"/>
              <a:ext cx="788599" cy="303578"/>
            </a:xfrm>
            <a:custGeom>
              <a:avLst/>
              <a:gdLst>
                <a:gd name="connsiteX0" fmla="*/ 788600 w 788599"/>
                <a:gd name="connsiteY0" fmla="*/ 303578 h 303578"/>
                <a:gd name="connsiteX1" fmla="*/ 0 w 788599"/>
                <a:gd name="connsiteY1" fmla="*/ 0 h 30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8599" h="303578">
                  <a:moveTo>
                    <a:pt x="788600" y="303578"/>
                  </a:moveTo>
                  <a:lnTo>
                    <a:pt x="0" y="0"/>
                  </a:lnTo>
                </a:path>
              </a:pathLst>
            </a:custGeom>
            <a:noFill/>
            <a:ln w="25665" cap="flat">
              <a:solidFill>
                <a:srgbClr val="D79B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0C46EE6-49A7-ACC3-FBF3-A689BBF01A92}"/>
                </a:ext>
              </a:extLst>
            </p:cNvPr>
            <p:cNvSpPr/>
            <p:nvPr/>
          </p:nvSpPr>
          <p:spPr>
            <a:xfrm>
              <a:off x="4478804" y="4653390"/>
              <a:ext cx="977603" cy="234624"/>
            </a:xfrm>
            <a:custGeom>
              <a:avLst/>
              <a:gdLst>
                <a:gd name="connsiteX0" fmla="*/ 977603 w 977603"/>
                <a:gd name="connsiteY0" fmla="*/ 234625 h 234624"/>
                <a:gd name="connsiteX1" fmla="*/ 0 w 977603"/>
                <a:gd name="connsiteY1" fmla="*/ 0 h 2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603" h="234624">
                  <a:moveTo>
                    <a:pt x="977603" y="234625"/>
                  </a:moveTo>
                  <a:lnTo>
                    <a:pt x="0" y="0"/>
                  </a:lnTo>
                </a:path>
              </a:pathLst>
            </a:custGeom>
            <a:noFill/>
            <a:ln w="25665" cap="flat">
              <a:solidFill>
                <a:srgbClr val="D79B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FE8139CB-8247-15E4-9A0F-43854F3BE7C7}"/>
                </a:ext>
              </a:extLst>
            </p:cNvPr>
            <p:cNvSpPr/>
            <p:nvPr/>
          </p:nvSpPr>
          <p:spPr>
            <a:xfrm>
              <a:off x="5795310" y="1512026"/>
              <a:ext cx="3767031" cy="769047"/>
            </a:xfrm>
            <a:custGeom>
              <a:avLst/>
              <a:gdLst>
                <a:gd name="connsiteX0" fmla="*/ 0 w 3767031"/>
                <a:gd name="connsiteY0" fmla="*/ 769048 h 769047"/>
                <a:gd name="connsiteX1" fmla="*/ 195521 w 3767031"/>
                <a:gd name="connsiteY1" fmla="*/ 0 h 769047"/>
                <a:gd name="connsiteX2" fmla="*/ 3767031 w 3767031"/>
                <a:gd name="connsiteY2" fmla="*/ 0 h 769047"/>
                <a:gd name="connsiteX3" fmla="*/ 3571511 w 3767031"/>
                <a:gd name="connsiteY3" fmla="*/ 769048 h 769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7031" h="769047">
                  <a:moveTo>
                    <a:pt x="0" y="769048"/>
                  </a:moveTo>
                  <a:lnTo>
                    <a:pt x="195521" y="0"/>
                  </a:lnTo>
                  <a:lnTo>
                    <a:pt x="3767031" y="0"/>
                  </a:lnTo>
                  <a:lnTo>
                    <a:pt x="3571511" y="769048"/>
                  </a:lnTo>
                  <a:close/>
                </a:path>
              </a:pathLst>
            </a:custGeom>
            <a:solidFill>
              <a:srgbClr val="FFFFFF"/>
            </a:solidFill>
            <a:ln w="651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380" name="Graphic 1264">
              <a:extLst>
                <a:ext uri="{FF2B5EF4-FFF2-40B4-BE49-F238E27FC236}">
                  <a16:creationId xmlns:a16="http://schemas.microsoft.com/office/drawing/2014/main" id="{B62E5133-5B68-F857-24A6-D0A8DB09753F}"/>
                </a:ext>
              </a:extLst>
            </p:cNvPr>
            <p:cNvGrpSpPr/>
            <p:nvPr/>
          </p:nvGrpSpPr>
          <p:grpSpPr>
            <a:xfrm>
              <a:off x="6297146" y="1512026"/>
              <a:ext cx="391041" cy="391041"/>
              <a:chOff x="6297146" y="1512026"/>
              <a:chExt cx="391041" cy="391041"/>
            </a:xfrm>
            <a:solidFill>
              <a:srgbClr val="FAD7AC"/>
            </a:solidFill>
          </p:grpSpPr>
          <p:sp>
            <p:nvSpPr>
              <p:cNvPr id="1381" name="Freeform: Shape 1380">
                <a:extLst>
                  <a:ext uri="{FF2B5EF4-FFF2-40B4-BE49-F238E27FC236}">
                    <a16:creationId xmlns:a16="http://schemas.microsoft.com/office/drawing/2014/main" id="{9E5125BC-7B38-3BE7-831B-057832072EEE}"/>
                  </a:ext>
                </a:extLst>
              </p:cNvPr>
              <p:cNvSpPr/>
              <p:nvPr/>
            </p:nvSpPr>
            <p:spPr>
              <a:xfrm>
                <a:off x="6297146" y="1512026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FAD7AC"/>
              </a:solidFill>
              <a:ln w="6514" cap="flat">
                <a:solidFill>
                  <a:srgbClr val="B4650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82" name="Picture 1381">
                <a:extLst>
                  <a:ext uri="{FF2B5EF4-FFF2-40B4-BE49-F238E27FC236}">
                    <a16:creationId xmlns:a16="http://schemas.microsoft.com/office/drawing/2014/main" id="{9C6FBA7B-8C3C-7161-FAFF-1F65F409F8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00405" y="1661925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83" name="Graphic 1264">
              <a:extLst>
                <a:ext uri="{FF2B5EF4-FFF2-40B4-BE49-F238E27FC236}">
                  <a16:creationId xmlns:a16="http://schemas.microsoft.com/office/drawing/2014/main" id="{7CA5F971-7E55-3853-4322-585F0D42A7EE}"/>
                </a:ext>
              </a:extLst>
            </p:cNvPr>
            <p:cNvGrpSpPr/>
            <p:nvPr/>
          </p:nvGrpSpPr>
          <p:grpSpPr>
            <a:xfrm>
              <a:off x="6955399" y="1512026"/>
              <a:ext cx="391041" cy="391041"/>
              <a:chOff x="6955399" y="1512026"/>
              <a:chExt cx="391041" cy="391041"/>
            </a:xfrm>
            <a:solidFill>
              <a:srgbClr val="FAD7AC"/>
            </a:solidFill>
          </p:grpSpPr>
          <p:sp>
            <p:nvSpPr>
              <p:cNvPr id="1384" name="Freeform: Shape 1383">
                <a:extLst>
                  <a:ext uri="{FF2B5EF4-FFF2-40B4-BE49-F238E27FC236}">
                    <a16:creationId xmlns:a16="http://schemas.microsoft.com/office/drawing/2014/main" id="{2D82597A-4E40-5944-62B9-E4CAFFF2ABD4}"/>
                  </a:ext>
                </a:extLst>
              </p:cNvPr>
              <p:cNvSpPr/>
              <p:nvPr/>
            </p:nvSpPr>
            <p:spPr>
              <a:xfrm>
                <a:off x="6955399" y="1512026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FAD7AC"/>
              </a:solidFill>
              <a:ln w="6514" cap="flat">
                <a:solidFill>
                  <a:srgbClr val="B4650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85" name="Picture 1384">
                <a:extLst>
                  <a:ext uri="{FF2B5EF4-FFF2-40B4-BE49-F238E27FC236}">
                    <a16:creationId xmlns:a16="http://schemas.microsoft.com/office/drawing/2014/main" id="{77BBAED0-7988-CC39-D15D-BBE091EDF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958658" y="1661925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86" name="Graphic 1264">
              <a:extLst>
                <a:ext uri="{FF2B5EF4-FFF2-40B4-BE49-F238E27FC236}">
                  <a16:creationId xmlns:a16="http://schemas.microsoft.com/office/drawing/2014/main" id="{BEE377DE-78C0-A94D-4AD9-F6276884E49D}"/>
                </a:ext>
              </a:extLst>
            </p:cNvPr>
            <p:cNvGrpSpPr/>
            <p:nvPr/>
          </p:nvGrpSpPr>
          <p:grpSpPr>
            <a:xfrm>
              <a:off x="8128523" y="1512026"/>
              <a:ext cx="391041" cy="391041"/>
              <a:chOff x="8128523" y="1512026"/>
              <a:chExt cx="391041" cy="391041"/>
            </a:xfrm>
            <a:solidFill>
              <a:srgbClr val="FAD7AC"/>
            </a:solidFill>
          </p:grpSpPr>
          <p:sp>
            <p:nvSpPr>
              <p:cNvPr id="1387" name="Freeform: Shape 1386">
                <a:extLst>
                  <a:ext uri="{FF2B5EF4-FFF2-40B4-BE49-F238E27FC236}">
                    <a16:creationId xmlns:a16="http://schemas.microsoft.com/office/drawing/2014/main" id="{F2ECD850-B033-0664-89D1-25A3776A0579}"/>
                  </a:ext>
                </a:extLst>
              </p:cNvPr>
              <p:cNvSpPr/>
              <p:nvPr/>
            </p:nvSpPr>
            <p:spPr>
              <a:xfrm>
                <a:off x="8128523" y="1512026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FAD7AC"/>
              </a:solidFill>
              <a:ln w="6514" cap="flat">
                <a:solidFill>
                  <a:srgbClr val="B4650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88" name="Picture 1387">
                <a:extLst>
                  <a:ext uri="{FF2B5EF4-FFF2-40B4-BE49-F238E27FC236}">
                    <a16:creationId xmlns:a16="http://schemas.microsoft.com/office/drawing/2014/main" id="{C1F91F37-2CEA-AD3B-1666-AB7772D9D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31781" y="1661925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89" name="Graphic 1264">
              <a:extLst>
                <a:ext uri="{FF2B5EF4-FFF2-40B4-BE49-F238E27FC236}">
                  <a16:creationId xmlns:a16="http://schemas.microsoft.com/office/drawing/2014/main" id="{36924CDF-179E-90DE-2A18-3E181EE671E8}"/>
                </a:ext>
              </a:extLst>
            </p:cNvPr>
            <p:cNvGrpSpPr/>
            <p:nvPr/>
          </p:nvGrpSpPr>
          <p:grpSpPr>
            <a:xfrm>
              <a:off x="8780258" y="1512026"/>
              <a:ext cx="391041" cy="391041"/>
              <a:chOff x="8780258" y="1512026"/>
              <a:chExt cx="391041" cy="391041"/>
            </a:xfrm>
            <a:solidFill>
              <a:srgbClr val="FAD7AC"/>
            </a:solidFill>
          </p:grpSpPr>
          <p:sp>
            <p:nvSpPr>
              <p:cNvPr id="1390" name="Freeform: Shape 1389">
                <a:extLst>
                  <a:ext uri="{FF2B5EF4-FFF2-40B4-BE49-F238E27FC236}">
                    <a16:creationId xmlns:a16="http://schemas.microsoft.com/office/drawing/2014/main" id="{8BA1733A-3299-EC88-14AB-F39885EF9A91}"/>
                  </a:ext>
                </a:extLst>
              </p:cNvPr>
              <p:cNvSpPr/>
              <p:nvPr/>
            </p:nvSpPr>
            <p:spPr>
              <a:xfrm>
                <a:off x="8780258" y="1512026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FAD7AC"/>
              </a:solidFill>
              <a:ln w="6514" cap="flat">
                <a:solidFill>
                  <a:srgbClr val="B4650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91" name="Picture 1390">
                <a:extLst>
                  <a:ext uri="{FF2B5EF4-FFF2-40B4-BE49-F238E27FC236}">
                    <a16:creationId xmlns:a16="http://schemas.microsoft.com/office/drawing/2014/main" id="{BD503F66-141C-60FA-C71D-26D4906E3D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783517" y="1661925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pic>
          <p:nvPicPr>
            <p:cNvPr id="1392" name="Picture 1391">
              <a:extLst>
                <a:ext uri="{FF2B5EF4-FFF2-40B4-BE49-F238E27FC236}">
                  <a16:creationId xmlns:a16="http://schemas.microsoft.com/office/drawing/2014/main" id="{3D754B1C-AADD-56D0-232F-E0B947928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17717" y="1235038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93" name="Picture 1392">
              <a:extLst>
                <a:ext uri="{FF2B5EF4-FFF2-40B4-BE49-F238E27FC236}">
                  <a16:creationId xmlns:a16="http://schemas.microsoft.com/office/drawing/2014/main" id="{FE5A958A-8493-AA34-00FB-C85E8945C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69453" y="1235038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94" name="Picture 1393">
              <a:extLst>
                <a:ext uri="{FF2B5EF4-FFF2-40B4-BE49-F238E27FC236}">
                  <a16:creationId xmlns:a16="http://schemas.microsoft.com/office/drawing/2014/main" id="{2A123542-A6E8-AA93-764A-E57F87C95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42576" y="1235038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95" name="Picture 1394">
              <a:extLst>
                <a:ext uri="{FF2B5EF4-FFF2-40B4-BE49-F238E27FC236}">
                  <a16:creationId xmlns:a16="http://schemas.microsoft.com/office/drawing/2014/main" id="{6375DC77-F194-D87C-FBA1-6887C3462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07347" y="1235038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17E44DE-58CA-C930-9195-0E3087026E9B}"/>
                </a:ext>
              </a:extLst>
            </p:cNvPr>
            <p:cNvSpPr/>
            <p:nvPr/>
          </p:nvSpPr>
          <p:spPr>
            <a:xfrm>
              <a:off x="3351302" y="5010932"/>
              <a:ext cx="1794553" cy="463644"/>
            </a:xfrm>
            <a:custGeom>
              <a:avLst/>
              <a:gdLst>
                <a:gd name="connsiteX0" fmla="*/ 0 w 1794553"/>
                <a:gd name="connsiteY0" fmla="*/ 463645 h 463644"/>
                <a:gd name="connsiteX1" fmla="*/ 1794554 w 1794553"/>
                <a:gd name="connsiteY1" fmla="*/ 0 h 46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4553" h="463644">
                  <a:moveTo>
                    <a:pt x="0" y="463645"/>
                  </a:moveTo>
                  <a:lnTo>
                    <a:pt x="1794554" y="0"/>
                  </a:lnTo>
                </a:path>
              </a:pathLst>
            </a:custGeom>
            <a:noFill/>
            <a:ln w="6514" cap="flat">
              <a:solidFill>
                <a:srgbClr val="000000"/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CFE03557-0413-86FD-79D2-475DDBDB4007}"/>
                </a:ext>
              </a:extLst>
            </p:cNvPr>
            <p:cNvSpPr/>
            <p:nvPr/>
          </p:nvSpPr>
          <p:spPr>
            <a:xfrm>
              <a:off x="3657617" y="5018362"/>
              <a:ext cx="1533207" cy="462732"/>
            </a:xfrm>
            <a:custGeom>
              <a:avLst/>
              <a:gdLst>
                <a:gd name="connsiteX0" fmla="*/ 0 w 1533207"/>
                <a:gd name="connsiteY0" fmla="*/ 462732 h 462732"/>
                <a:gd name="connsiteX1" fmla="*/ 1533208 w 1533207"/>
                <a:gd name="connsiteY1" fmla="*/ 0 h 46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3207" h="462732">
                  <a:moveTo>
                    <a:pt x="0" y="462732"/>
                  </a:moveTo>
                  <a:lnTo>
                    <a:pt x="1533208" y="0"/>
                  </a:lnTo>
                </a:path>
              </a:pathLst>
            </a:custGeom>
            <a:noFill/>
            <a:ln w="6514" cap="flat">
              <a:solidFill>
                <a:srgbClr val="000000"/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4FBC993D-AEA9-BA9F-1929-120E9B1088C7}"/>
                </a:ext>
              </a:extLst>
            </p:cNvPr>
            <p:cNvSpPr/>
            <p:nvPr/>
          </p:nvSpPr>
          <p:spPr>
            <a:xfrm>
              <a:off x="4035624" y="5018362"/>
              <a:ext cx="1107950" cy="456214"/>
            </a:xfrm>
            <a:custGeom>
              <a:avLst/>
              <a:gdLst>
                <a:gd name="connsiteX0" fmla="*/ 0 w 1107950"/>
                <a:gd name="connsiteY0" fmla="*/ 456215 h 456214"/>
                <a:gd name="connsiteX1" fmla="*/ 1107950 w 1107950"/>
                <a:gd name="connsiteY1" fmla="*/ 0 h 45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7950" h="456214">
                  <a:moveTo>
                    <a:pt x="0" y="456215"/>
                  </a:moveTo>
                  <a:lnTo>
                    <a:pt x="1107950" y="0"/>
                  </a:lnTo>
                </a:path>
              </a:pathLst>
            </a:custGeom>
            <a:noFill/>
            <a:ln w="6514" cap="flat">
              <a:solidFill>
                <a:srgbClr val="000000"/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C4770FBF-87FE-8626-DB1B-713E93344F49}"/>
                </a:ext>
              </a:extLst>
            </p:cNvPr>
            <p:cNvSpPr/>
            <p:nvPr/>
          </p:nvSpPr>
          <p:spPr>
            <a:xfrm>
              <a:off x="4361492" y="5018362"/>
              <a:ext cx="782082" cy="462732"/>
            </a:xfrm>
            <a:custGeom>
              <a:avLst/>
              <a:gdLst>
                <a:gd name="connsiteX0" fmla="*/ 0 w 782082"/>
                <a:gd name="connsiteY0" fmla="*/ 462732 h 462732"/>
                <a:gd name="connsiteX1" fmla="*/ 782083 w 782082"/>
                <a:gd name="connsiteY1" fmla="*/ 0 h 46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2082" h="462732">
                  <a:moveTo>
                    <a:pt x="0" y="462732"/>
                  </a:moveTo>
                  <a:lnTo>
                    <a:pt x="782083" y="0"/>
                  </a:lnTo>
                </a:path>
              </a:pathLst>
            </a:custGeom>
            <a:noFill/>
            <a:ln w="6514" cap="flat">
              <a:solidFill>
                <a:srgbClr val="000000"/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0506F84-6F18-96E6-FC17-45FDA2B5165E}"/>
                </a:ext>
              </a:extLst>
            </p:cNvPr>
            <p:cNvSpPr/>
            <p:nvPr/>
          </p:nvSpPr>
          <p:spPr>
            <a:xfrm>
              <a:off x="5469442" y="4985775"/>
              <a:ext cx="26069" cy="488801"/>
            </a:xfrm>
            <a:custGeom>
              <a:avLst/>
              <a:gdLst>
                <a:gd name="connsiteX0" fmla="*/ 0 w 26069"/>
                <a:gd name="connsiteY0" fmla="*/ 488802 h 488801"/>
                <a:gd name="connsiteX1" fmla="*/ 26069 w 26069"/>
                <a:gd name="connsiteY1" fmla="*/ 0 h 48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069" h="488801">
                  <a:moveTo>
                    <a:pt x="0" y="488802"/>
                  </a:moveTo>
                  <a:lnTo>
                    <a:pt x="26069" y="0"/>
                  </a:lnTo>
                </a:path>
              </a:pathLst>
            </a:custGeom>
            <a:noFill/>
            <a:ln w="6514" cap="flat">
              <a:solidFill>
                <a:srgbClr val="000000"/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20733B1F-DBC5-F62C-AE49-9247BEE91CAE}"/>
                </a:ext>
              </a:extLst>
            </p:cNvPr>
            <p:cNvSpPr/>
            <p:nvPr/>
          </p:nvSpPr>
          <p:spPr>
            <a:xfrm>
              <a:off x="5495511" y="4985775"/>
              <a:ext cx="254176" cy="521388"/>
            </a:xfrm>
            <a:custGeom>
              <a:avLst/>
              <a:gdLst>
                <a:gd name="connsiteX0" fmla="*/ 254177 w 254176"/>
                <a:gd name="connsiteY0" fmla="*/ 521388 h 521388"/>
                <a:gd name="connsiteX1" fmla="*/ 0 w 254176"/>
                <a:gd name="connsiteY1" fmla="*/ 0 h 521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176" h="521388">
                  <a:moveTo>
                    <a:pt x="254177" y="521388"/>
                  </a:moveTo>
                  <a:lnTo>
                    <a:pt x="0" y="0"/>
                  </a:lnTo>
                </a:path>
              </a:pathLst>
            </a:custGeom>
            <a:noFill/>
            <a:ln w="6514" cap="flat">
              <a:solidFill>
                <a:srgbClr val="000000"/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94CBB57F-1C80-97DB-667B-4DC652500C93}"/>
                </a:ext>
              </a:extLst>
            </p:cNvPr>
            <p:cNvSpPr/>
            <p:nvPr/>
          </p:nvSpPr>
          <p:spPr>
            <a:xfrm>
              <a:off x="5488994" y="4985775"/>
              <a:ext cx="534423" cy="492060"/>
            </a:xfrm>
            <a:custGeom>
              <a:avLst/>
              <a:gdLst>
                <a:gd name="connsiteX0" fmla="*/ 534423 w 534423"/>
                <a:gd name="connsiteY0" fmla="*/ 492060 h 492060"/>
                <a:gd name="connsiteX1" fmla="*/ 0 w 534423"/>
                <a:gd name="connsiteY1" fmla="*/ 0 h 49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4423" h="492060">
                  <a:moveTo>
                    <a:pt x="534423" y="492060"/>
                  </a:moveTo>
                  <a:lnTo>
                    <a:pt x="0" y="0"/>
                  </a:lnTo>
                </a:path>
              </a:pathLst>
            </a:custGeom>
            <a:noFill/>
            <a:ln w="6514" cap="flat">
              <a:solidFill>
                <a:srgbClr val="000000"/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543F13A-E906-D469-4EA9-FAD41E2A8CB6}"/>
                </a:ext>
              </a:extLst>
            </p:cNvPr>
            <p:cNvSpPr/>
            <p:nvPr/>
          </p:nvSpPr>
          <p:spPr>
            <a:xfrm>
              <a:off x="5495511" y="4985775"/>
              <a:ext cx="886425" cy="488801"/>
            </a:xfrm>
            <a:custGeom>
              <a:avLst/>
              <a:gdLst>
                <a:gd name="connsiteX0" fmla="*/ 886426 w 886425"/>
                <a:gd name="connsiteY0" fmla="*/ 488802 h 488801"/>
                <a:gd name="connsiteX1" fmla="*/ 0 w 886425"/>
                <a:gd name="connsiteY1" fmla="*/ 0 h 48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6425" h="488801">
                  <a:moveTo>
                    <a:pt x="886426" y="488802"/>
                  </a:moveTo>
                  <a:lnTo>
                    <a:pt x="0" y="0"/>
                  </a:lnTo>
                </a:path>
              </a:pathLst>
            </a:custGeom>
            <a:noFill/>
            <a:ln w="6514" cap="flat">
              <a:solidFill>
                <a:srgbClr val="000000"/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404" name="Graphic 1264">
              <a:extLst>
                <a:ext uri="{FF2B5EF4-FFF2-40B4-BE49-F238E27FC236}">
                  <a16:creationId xmlns:a16="http://schemas.microsoft.com/office/drawing/2014/main" id="{41E5D213-B5DC-F8DF-1330-C48BB02D0AF4}"/>
                </a:ext>
              </a:extLst>
            </p:cNvPr>
            <p:cNvGrpSpPr/>
            <p:nvPr/>
          </p:nvGrpSpPr>
          <p:grpSpPr>
            <a:xfrm>
              <a:off x="3579409" y="2932809"/>
              <a:ext cx="1526103" cy="1688842"/>
              <a:chOff x="3579409" y="2932809"/>
              <a:chExt cx="1526103" cy="1688842"/>
            </a:xfrm>
          </p:grpSpPr>
          <p:sp>
            <p:nvSpPr>
              <p:cNvPr id="1405" name="Freeform: Shape 1404">
                <a:extLst>
                  <a:ext uri="{FF2B5EF4-FFF2-40B4-BE49-F238E27FC236}">
                    <a16:creationId xmlns:a16="http://schemas.microsoft.com/office/drawing/2014/main" id="{B0268EEE-CCD5-2C3A-05ED-F65ADBC9AA39}"/>
                  </a:ext>
                </a:extLst>
              </p:cNvPr>
              <p:cNvSpPr/>
              <p:nvPr/>
            </p:nvSpPr>
            <p:spPr>
              <a:xfrm>
                <a:off x="3579409" y="2932809"/>
                <a:ext cx="1503162" cy="1663489"/>
              </a:xfrm>
              <a:custGeom>
                <a:avLst/>
                <a:gdLst>
                  <a:gd name="connsiteX0" fmla="*/ 0 w 1503162"/>
                  <a:gd name="connsiteY0" fmla="*/ 0 h 1663489"/>
                  <a:gd name="connsiteX1" fmla="*/ 1503163 w 1503162"/>
                  <a:gd name="connsiteY1" fmla="*/ 1663489 h 166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3162" h="1663489">
                    <a:moveTo>
                      <a:pt x="0" y="0"/>
                    </a:moveTo>
                    <a:lnTo>
                      <a:pt x="1503163" y="1663489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06" name="Freeform: Shape 1405">
                <a:extLst>
                  <a:ext uri="{FF2B5EF4-FFF2-40B4-BE49-F238E27FC236}">
                    <a16:creationId xmlns:a16="http://schemas.microsoft.com/office/drawing/2014/main" id="{78259E53-5455-FA54-3115-3F49AC758B98}"/>
                  </a:ext>
                </a:extLst>
              </p:cNvPr>
              <p:cNvSpPr/>
              <p:nvPr/>
            </p:nvSpPr>
            <p:spPr>
              <a:xfrm>
                <a:off x="5058001" y="4572510"/>
                <a:ext cx="47511" cy="49140"/>
              </a:xfrm>
              <a:custGeom>
                <a:avLst/>
                <a:gdLst>
                  <a:gd name="connsiteX0" fmla="*/ 47512 w 47511"/>
                  <a:gd name="connsiteY0" fmla="*/ 49141 h 49140"/>
                  <a:gd name="connsiteX1" fmla="*/ 0 w 47511"/>
                  <a:gd name="connsiteY1" fmla="*/ 30566 h 49140"/>
                  <a:gd name="connsiteX2" fmla="*/ 24571 w 47511"/>
                  <a:gd name="connsiteY2" fmla="*/ 23788 h 49140"/>
                  <a:gd name="connsiteX3" fmla="*/ 33825 w 47511"/>
                  <a:gd name="connsiteY3" fmla="*/ 0 h 4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11" h="49140">
                    <a:moveTo>
                      <a:pt x="47512" y="49141"/>
                    </a:moveTo>
                    <a:lnTo>
                      <a:pt x="0" y="30566"/>
                    </a:lnTo>
                    <a:lnTo>
                      <a:pt x="24571" y="23788"/>
                    </a:lnTo>
                    <a:lnTo>
                      <a:pt x="338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07" name="Graphic 1264">
              <a:extLst>
                <a:ext uri="{FF2B5EF4-FFF2-40B4-BE49-F238E27FC236}">
                  <a16:creationId xmlns:a16="http://schemas.microsoft.com/office/drawing/2014/main" id="{C2D42169-02E4-8A74-F2ED-73F292B18461}"/>
                </a:ext>
              </a:extLst>
            </p:cNvPr>
            <p:cNvGrpSpPr/>
            <p:nvPr/>
          </p:nvGrpSpPr>
          <p:grpSpPr>
            <a:xfrm>
              <a:off x="3807516" y="2867635"/>
              <a:ext cx="1298517" cy="1753559"/>
              <a:chOff x="3807516" y="2867635"/>
              <a:chExt cx="1298517" cy="1753559"/>
            </a:xfrm>
          </p:grpSpPr>
          <p:sp>
            <p:nvSpPr>
              <p:cNvPr id="1408" name="Freeform: Shape 1407">
                <a:extLst>
                  <a:ext uri="{FF2B5EF4-FFF2-40B4-BE49-F238E27FC236}">
                    <a16:creationId xmlns:a16="http://schemas.microsoft.com/office/drawing/2014/main" id="{85071F25-E095-7BBE-6D01-11365D93B17D}"/>
                  </a:ext>
                </a:extLst>
              </p:cNvPr>
              <p:cNvSpPr/>
              <p:nvPr/>
            </p:nvSpPr>
            <p:spPr>
              <a:xfrm>
                <a:off x="3807516" y="2867635"/>
                <a:ext cx="1278183" cy="1726056"/>
              </a:xfrm>
              <a:custGeom>
                <a:avLst/>
                <a:gdLst>
                  <a:gd name="connsiteX0" fmla="*/ 0 w 1278183"/>
                  <a:gd name="connsiteY0" fmla="*/ 0 h 1726056"/>
                  <a:gd name="connsiteX1" fmla="*/ 1278184 w 1278183"/>
                  <a:gd name="connsiteY1" fmla="*/ 1726056 h 1726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8183" h="1726056">
                    <a:moveTo>
                      <a:pt x="0" y="0"/>
                    </a:moveTo>
                    <a:lnTo>
                      <a:pt x="1278184" y="1726056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09" name="Freeform: Shape 1408">
                <a:extLst>
                  <a:ext uri="{FF2B5EF4-FFF2-40B4-BE49-F238E27FC236}">
                    <a16:creationId xmlns:a16="http://schemas.microsoft.com/office/drawing/2014/main" id="{53CB146C-524A-EFA5-3A31-B4488CFCBD45}"/>
                  </a:ext>
                </a:extLst>
              </p:cNvPr>
              <p:cNvSpPr/>
              <p:nvPr/>
            </p:nvSpPr>
            <p:spPr>
              <a:xfrm>
                <a:off x="5060543" y="4570946"/>
                <a:ext cx="45491" cy="50248"/>
              </a:xfrm>
              <a:custGeom>
                <a:avLst/>
                <a:gdLst>
                  <a:gd name="connsiteX0" fmla="*/ 45491 w 45491"/>
                  <a:gd name="connsiteY0" fmla="*/ 50249 h 50248"/>
                  <a:gd name="connsiteX1" fmla="*/ 0 w 45491"/>
                  <a:gd name="connsiteY1" fmla="*/ 27178 h 50248"/>
                  <a:gd name="connsiteX2" fmla="*/ 25157 w 45491"/>
                  <a:gd name="connsiteY2" fmla="*/ 22746 h 50248"/>
                  <a:gd name="connsiteX3" fmla="*/ 36693 w 45491"/>
                  <a:gd name="connsiteY3" fmla="*/ 0 h 50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91" h="50248">
                    <a:moveTo>
                      <a:pt x="45491" y="50249"/>
                    </a:moveTo>
                    <a:lnTo>
                      <a:pt x="0" y="27178"/>
                    </a:lnTo>
                    <a:lnTo>
                      <a:pt x="25157" y="22746"/>
                    </a:lnTo>
                    <a:lnTo>
                      <a:pt x="366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10" name="Graphic 1264">
              <a:extLst>
                <a:ext uri="{FF2B5EF4-FFF2-40B4-BE49-F238E27FC236}">
                  <a16:creationId xmlns:a16="http://schemas.microsoft.com/office/drawing/2014/main" id="{9DA5573C-C3DE-946B-ED4D-9CA4383A560F}"/>
                </a:ext>
              </a:extLst>
            </p:cNvPr>
            <p:cNvGrpSpPr/>
            <p:nvPr/>
          </p:nvGrpSpPr>
          <p:grpSpPr>
            <a:xfrm>
              <a:off x="4208334" y="2932809"/>
              <a:ext cx="866742" cy="1688059"/>
              <a:chOff x="4208334" y="2932809"/>
              <a:chExt cx="866742" cy="1688059"/>
            </a:xfrm>
          </p:grpSpPr>
          <p:sp>
            <p:nvSpPr>
              <p:cNvPr id="1411" name="Freeform: Shape 1410">
                <a:extLst>
                  <a:ext uri="{FF2B5EF4-FFF2-40B4-BE49-F238E27FC236}">
                    <a16:creationId xmlns:a16="http://schemas.microsoft.com/office/drawing/2014/main" id="{9E81B17F-1F2E-1569-605B-1E8536886293}"/>
                  </a:ext>
                </a:extLst>
              </p:cNvPr>
              <p:cNvSpPr/>
              <p:nvPr/>
            </p:nvSpPr>
            <p:spPr>
              <a:xfrm>
                <a:off x="4208334" y="2932809"/>
                <a:ext cx="851101" cy="1657624"/>
              </a:xfrm>
              <a:custGeom>
                <a:avLst/>
                <a:gdLst>
                  <a:gd name="connsiteX0" fmla="*/ 0 w 851101"/>
                  <a:gd name="connsiteY0" fmla="*/ 0 h 1657624"/>
                  <a:gd name="connsiteX1" fmla="*/ 851101 w 851101"/>
                  <a:gd name="connsiteY1" fmla="*/ 1657624 h 1657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1101" h="1657624">
                    <a:moveTo>
                      <a:pt x="0" y="0"/>
                    </a:moveTo>
                    <a:lnTo>
                      <a:pt x="851101" y="1657624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12" name="Freeform: Shape 1411">
                <a:extLst>
                  <a:ext uri="{FF2B5EF4-FFF2-40B4-BE49-F238E27FC236}">
                    <a16:creationId xmlns:a16="http://schemas.microsoft.com/office/drawing/2014/main" id="{346964A2-D4B1-361F-920D-C8013AB8D0A5}"/>
                  </a:ext>
                </a:extLst>
              </p:cNvPr>
              <p:cNvSpPr/>
              <p:nvPr/>
            </p:nvSpPr>
            <p:spPr>
              <a:xfrm>
                <a:off x="5033952" y="4569838"/>
                <a:ext cx="41124" cy="51030"/>
              </a:xfrm>
              <a:custGeom>
                <a:avLst/>
                <a:gdLst>
                  <a:gd name="connsiteX0" fmla="*/ 41124 w 41124"/>
                  <a:gd name="connsiteY0" fmla="*/ 51031 h 51030"/>
                  <a:gd name="connsiteX1" fmla="*/ 0 w 41124"/>
                  <a:gd name="connsiteY1" fmla="*/ 20856 h 51030"/>
                  <a:gd name="connsiteX2" fmla="*/ 25483 w 41124"/>
                  <a:gd name="connsiteY2" fmla="*/ 20595 h 51030"/>
                  <a:gd name="connsiteX3" fmla="*/ 40603 w 41124"/>
                  <a:gd name="connsiteY3" fmla="*/ 0 h 51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124" h="51030">
                    <a:moveTo>
                      <a:pt x="41124" y="51031"/>
                    </a:moveTo>
                    <a:lnTo>
                      <a:pt x="0" y="20856"/>
                    </a:lnTo>
                    <a:lnTo>
                      <a:pt x="25483" y="20595"/>
                    </a:lnTo>
                    <a:lnTo>
                      <a:pt x="40603" y="0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13" name="Graphic 1264">
              <a:extLst>
                <a:ext uri="{FF2B5EF4-FFF2-40B4-BE49-F238E27FC236}">
                  <a16:creationId xmlns:a16="http://schemas.microsoft.com/office/drawing/2014/main" id="{7B2B0C6E-DCC8-FF48-E999-198D7A15B564}"/>
                </a:ext>
              </a:extLst>
            </p:cNvPr>
            <p:cNvGrpSpPr/>
            <p:nvPr/>
          </p:nvGrpSpPr>
          <p:grpSpPr>
            <a:xfrm>
              <a:off x="4524425" y="2932809"/>
              <a:ext cx="559188" cy="1687603"/>
              <a:chOff x="4524425" y="2932809"/>
              <a:chExt cx="559188" cy="1687603"/>
            </a:xfrm>
          </p:grpSpPr>
          <p:sp>
            <p:nvSpPr>
              <p:cNvPr id="1414" name="Freeform: Shape 1413">
                <a:extLst>
                  <a:ext uri="{FF2B5EF4-FFF2-40B4-BE49-F238E27FC236}">
                    <a16:creationId xmlns:a16="http://schemas.microsoft.com/office/drawing/2014/main" id="{076BDC52-113F-7E4A-7387-9D463D36048D}"/>
                  </a:ext>
                </a:extLst>
              </p:cNvPr>
              <p:cNvSpPr/>
              <p:nvPr/>
            </p:nvSpPr>
            <p:spPr>
              <a:xfrm>
                <a:off x="4524425" y="2932809"/>
                <a:ext cx="541070" cy="1655082"/>
              </a:xfrm>
              <a:custGeom>
                <a:avLst/>
                <a:gdLst>
                  <a:gd name="connsiteX0" fmla="*/ 0 w 541070"/>
                  <a:gd name="connsiteY0" fmla="*/ 0 h 1655082"/>
                  <a:gd name="connsiteX1" fmla="*/ 541071 w 541070"/>
                  <a:gd name="connsiteY1" fmla="*/ 1655082 h 165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41070" h="1655082">
                    <a:moveTo>
                      <a:pt x="0" y="0"/>
                    </a:moveTo>
                    <a:lnTo>
                      <a:pt x="541071" y="1655082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15" name="Freeform: Shape 1414">
                <a:extLst>
                  <a:ext uri="{FF2B5EF4-FFF2-40B4-BE49-F238E27FC236}">
                    <a16:creationId xmlns:a16="http://schemas.microsoft.com/office/drawing/2014/main" id="{16D3ABFB-DFF7-D38A-AC21-0FCC97EF84FC}"/>
                  </a:ext>
                </a:extLst>
              </p:cNvPr>
              <p:cNvSpPr/>
              <p:nvPr/>
            </p:nvSpPr>
            <p:spPr>
              <a:xfrm>
                <a:off x="5040274" y="4569968"/>
                <a:ext cx="43340" cy="50444"/>
              </a:xfrm>
              <a:custGeom>
                <a:avLst/>
                <a:gdLst>
                  <a:gd name="connsiteX0" fmla="*/ 35845 w 43340"/>
                  <a:gd name="connsiteY0" fmla="*/ 50444 h 50444"/>
                  <a:gd name="connsiteX1" fmla="*/ 0 w 43340"/>
                  <a:gd name="connsiteY1" fmla="*/ 14143 h 50444"/>
                  <a:gd name="connsiteX2" fmla="*/ 25222 w 43340"/>
                  <a:gd name="connsiteY2" fmla="*/ 17923 h 50444"/>
                  <a:gd name="connsiteX3" fmla="*/ 43340 w 43340"/>
                  <a:gd name="connsiteY3" fmla="*/ 0 h 50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340" h="50444">
                    <a:moveTo>
                      <a:pt x="35845" y="50444"/>
                    </a:moveTo>
                    <a:lnTo>
                      <a:pt x="0" y="14143"/>
                    </a:lnTo>
                    <a:lnTo>
                      <a:pt x="25222" y="17923"/>
                    </a:lnTo>
                    <a:lnTo>
                      <a:pt x="433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16" name="Graphic 1264">
              <a:extLst>
                <a:ext uri="{FF2B5EF4-FFF2-40B4-BE49-F238E27FC236}">
                  <a16:creationId xmlns:a16="http://schemas.microsoft.com/office/drawing/2014/main" id="{933B2C9D-82CF-40F3-BD0C-AC99BBB6E51F}"/>
                </a:ext>
              </a:extLst>
            </p:cNvPr>
            <p:cNvGrpSpPr/>
            <p:nvPr/>
          </p:nvGrpSpPr>
          <p:grpSpPr>
            <a:xfrm>
              <a:off x="5453344" y="2900222"/>
              <a:ext cx="231170" cy="1719864"/>
              <a:chOff x="5453344" y="2900222"/>
              <a:chExt cx="231170" cy="1719864"/>
            </a:xfrm>
          </p:grpSpPr>
          <p:sp>
            <p:nvSpPr>
              <p:cNvPr id="1417" name="Freeform: Shape 1416">
                <a:extLst>
                  <a:ext uri="{FF2B5EF4-FFF2-40B4-BE49-F238E27FC236}">
                    <a16:creationId xmlns:a16="http://schemas.microsoft.com/office/drawing/2014/main" id="{52510E54-F197-59EF-1393-F25F329136A3}"/>
                  </a:ext>
                </a:extLst>
              </p:cNvPr>
              <p:cNvSpPr/>
              <p:nvPr/>
            </p:nvSpPr>
            <p:spPr>
              <a:xfrm>
                <a:off x="5474591" y="2900222"/>
                <a:ext cx="209923" cy="1685909"/>
              </a:xfrm>
              <a:custGeom>
                <a:avLst/>
                <a:gdLst>
                  <a:gd name="connsiteX0" fmla="*/ 209924 w 209923"/>
                  <a:gd name="connsiteY0" fmla="*/ 0 h 1685909"/>
                  <a:gd name="connsiteX1" fmla="*/ 0 w 209923"/>
                  <a:gd name="connsiteY1" fmla="*/ 1685909 h 1685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9923" h="1685909">
                    <a:moveTo>
                      <a:pt x="209924" y="0"/>
                    </a:moveTo>
                    <a:lnTo>
                      <a:pt x="0" y="1685909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18" name="Freeform: Shape 1417">
                <a:extLst>
                  <a:ext uri="{FF2B5EF4-FFF2-40B4-BE49-F238E27FC236}">
                    <a16:creationId xmlns:a16="http://schemas.microsoft.com/office/drawing/2014/main" id="{4C999D83-3D6A-A7B6-B8F1-87AEA1D47FA4}"/>
                  </a:ext>
                </a:extLst>
              </p:cNvPr>
              <p:cNvSpPr/>
              <p:nvPr/>
            </p:nvSpPr>
            <p:spPr>
              <a:xfrm>
                <a:off x="5453344" y="4571989"/>
                <a:ext cx="45295" cy="48098"/>
              </a:xfrm>
              <a:custGeom>
                <a:avLst/>
                <a:gdLst>
                  <a:gd name="connsiteX0" fmla="*/ 17010 w 45295"/>
                  <a:gd name="connsiteY0" fmla="*/ 48098 h 48098"/>
                  <a:gd name="connsiteX1" fmla="*/ 0 w 45295"/>
                  <a:gd name="connsiteY1" fmla="*/ 0 h 48098"/>
                  <a:gd name="connsiteX2" fmla="*/ 21247 w 45295"/>
                  <a:gd name="connsiteY2" fmla="*/ 14143 h 48098"/>
                  <a:gd name="connsiteX3" fmla="*/ 45296 w 45295"/>
                  <a:gd name="connsiteY3" fmla="*/ 5670 h 48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295" h="48098">
                    <a:moveTo>
                      <a:pt x="17010" y="48098"/>
                    </a:moveTo>
                    <a:lnTo>
                      <a:pt x="0" y="0"/>
                    </a:lnTo>
                    <a:lnTo>
                      <a:pt x="21247" y="14143"/>
                    </a:lnTo>
                    <a:lnTo>
                      <a:pt x="45296" y="5670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19" name="Graphic 1264">
              <a:extLst>
                <a:ext uri="{FF2B5EF4-FFF2-40B4-BE49-F238E27FC236}">
                  <a16:creationId xmlns:a16="http://schemas.microsoft.com/office/drawing/2014/main" id="{AADED257-3498-8DC0-132A-4BE61F4622A0}"/>
                </a:ext>
              </a:extLst>
            </p:cNvPr>
            <p:cNvGrpSpPr/>
            <p:nvPr/>
          </p:nvGrpSpPr>
          <p:grpSpPr>
            <a:xfrm>
              <a:off x="5464098" y="2971913"/>
              <a:ext cx="543026" cy="1648499"/>
              <a:chOff x="5464098" y="2971913"/>
              <a:chExt cx="543026" cy="1648499"/>
            </a:xfrm>
          </p:grpSpPr>
          <p:sp>
            <p:nvSpPr>
              <p:cNvPr id="1420" name="Freeform: Shape 1419">
                <a:extLst>
                  <a:ext uri="{FF2B5EF4-FFF2-40B4-BE49-F238E27FC236}">
                    <a16:creationId xmlns:a16="http://schemas.microsoft.com/office/drawing/2014/main" id="{CA6E965E-4678-AB98-5AC2-E29D71B48116}"/>
                  </a:ext>
                </a:extLst>
              </p:cNvPr>
              <p:cNvSpPr/>
              <p:nvPr/>
            </p:nvSpPr>
            <p:spPr>
              <a:xfrm>
                <a:off x="5482281" y="2971913"/>
                <a:ext cx="524842" cy="1615912"/>
              </a:xfrm>
              <a:custGeom>
                <a:avLst/>
                <a:gdLst>
                  <a:gd name="connsiteX0" fmla="*/ 524843 w 524842"/>
                  <a:gd name="connsiteY0" fmla="*/ 0 h 1615912"/>
                  <a:gd name="connsiteX1" fmla="*/ 0 w 524842"/>
                  <a:gd name="connsiteY1" fmla="*/ 1615913 h 1615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4842" h="1615912">
                    <a:moveTo>
                      <a:pt x="524843" y="0"/>
                    </a:moveTo>
                    <a:lnTo>
                      <a:pt x="0" y="1615913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21" name="Freeform: Shape 1420">
                <a:extLst>
                  <a:ext uri="{FF2B5EF4-FFF2-40B4-BE49-F238E27FC236}">
                    <a16:creationId xmlns:a16="http://schemas.microsoft.com/office/drawing/2014/main" id="{E16B2A2F-7346-B932-0752-0E83AD7C70AE}"/>
                  </a:ext>
                </a:extLst>
              </p:cNvPr>
              <p:cNvSpPr/>
              <p:nvPr/>
            </p:nvSpPr>
            <p:spPr>
              <a:xfrm>
                <a:off x="5464098" y="4569968"/>
                <a:ext cx="43405" cy="50444"/>
              </a:xfrm>
              <a:custGeom>
                <a:avLst/>
                <a:gdLst>
                  <a:gd name="connsiteX0" fmla="*/ 7625 w 43405"/>
                  <a:gd name="connsiteY0" fmla="*/ 50444 h 50444"/>
                  <a:gd name="connsiteX1" fmla="*/ 0 w 43405"/>
                  <a:gd name="connsiteY1" fmla="*/ 0 h 50444"/>
                  <a:gd name="connsiteX2" fmla="*/ 18183 w 43405"/>
                  <a:gd name="connsiteY2" fmla="*/ 17857 h 50444"/>
                  <a:gd name="connsiteX3" fmla="*/ 43406 w 43405"/>
                  <a:gd name="connsiteY3" fmla="*/ 14077 h 50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405" h="50444">
                    <a:moveTo>
                      <a:pt x="7625" y="50444"/>
                    </a:moveTo>
                    <a:lnTo>
                      <a:pt x="0" y="0"/>
                    </a:lnTo>
                    <a:lnTo>
                      <a:pt x="18183" y="17857"/>
                    </a:lnTo>
                    <a:lnTo>
                      <a:pt x="43406" y="14077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22" name="Graphic 1264">
              <a:extLst>
                <a:ext uri="{FF2B5EF4-FFF2-40B4-BE49-F238E27FC236}">
                  <a16:creationId xmlns:a16="http://schemas.microsoft.com/office/drawing/2014/main" id="{99FBA0C1-A6E1-C8DF-2353-8FCF0340EBAD}"/>
                </a:ext>
              </a:extLst>
            </p:cNvPr>
            <p:cNvGrpSpPr/>
            <p:nvPr/>
          </p:nvGrpSpPr>
          <p:grpSpPr>
            <a:xfrm>
              <a:off x="5472766" y="2906739"/>
              <a:ext cx="884665" cy="1714129"/>
              <a:chOff x="5472766" y="2906739"/>
              <a:chExt cx="884665" cy="1714129"/>
            </a:xfrm>
          </p:grpSpPr>
          <p:sp>
            <p:nvSpPr>
              <p:cNvPr id="1423" name="Freeform: Shape 1422">
                <a:extLst>
                  <a:ext uri="{FF2B5EF4-FFF2-40B4-BE49-F238E27FC236}">
                    <a16:creationId xmlns:a16="http://schemas.microsoft.com/office/drawing/2014/main" id="{23B0AE72-37D9-71E8-CBAA-095A10794719}"/>
                  </a:ext>
                </a:extLst>
              </p:cNvPr>
              <p:cNvSpPr/>
              <p:nvPr/>
            </p:nvSpPr>
            <p:spPr>
              <a:xfrm>
                <a:off x="5488473" y="2906739"/>
                <a:ext cx="868958" cy="1683693"/>
              </a:xfrm>
              <a:custGeom>
                <a:avLst/>
                <a:gdLst>
                  <a:gd name="connsiteX0" fmla="*/ 868959 w 868958"/>
                  <a:gd name="connsiteY0" fmla="*/ 0 h 1683693"/>
                  <a:gd name="connsiteX1" fmla="*/ 0 w 868958"/>
                  <a:gd name="connsiteY1" fmla="*/ 1683694 h 168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8958" h="1683693">
                    <a:moveTo>
                      <a:pt x="868959" y="0"/>
                    </a:moveTo>
                    <a:lnTo>
                      <a:pt x="0" y="1683694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24" name="Freeform: Shape 1423">
                <a:extLst>
                  <a:ext uri="{FF2B5EF4-FFF2-40B4-BE49-F238E27FC236}">
                    <a16:creationId xmlns:a16="http://schemas.microsoft.com/office/drawing/2014/main" id="{1DBA0F5F-BC60-627C-463F-C611E0923483}"/>
                  </a:ext>
                </a:extLst>
              </p:cNvPr>
              <p:cNvSpPr/>
              <p:nvPr/>
            </p:nvSpPr>
            <p:spPr>
              <a:xfrm>
                <a:off x="5472766" y="4569838"/>
                <a:ext cx="41189" cy="51030"/>
              </a:xfrm>
              <a:custGeom>
                <a:avLst/>
                <a:gdLst>
                  <a:gd name="connsiteX0" fmla="*/ 0 w 41189"/>
                  <a:gd name="connsiteY0" fmla="*/ 51031 h 51030"/>
                  <a:gd name="connsiteX1" fmla="*/ 652 w 41189"/>
                  <a:gd name="connsiteY1" fmla="*/ 0 h 51030"/>
                  <a:gd name="connsiteX2" fmla="*/ 15707 w 41189"/>
                  <a:gd name="connsiteY2" fmla="*/ 20595 h 51030"/>
                  <a:gd name="connsiteX3" fmla="*/ 41190 w 41189"/>
                  <a:gd name="connsiteY3" fmla="*/ 20921 h 51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189" h="51030">
                    <a:moveTo>
                      <a:pt x="0" y="51031"/>
                    </a:moveTo>
                    <a:lnTo>
                      <a:pt x="652" y="0"/>
                    </a:lnTo>
                    <a:lnTo>
                      <a:pt x="15707" y="20595"/>
                    </a:lnTo>
                    <a:lnTo>
                      <a:pt x="41190" y="20921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25" name="Graphic 1264">
              <a:extLst>
                <a:ext uri="{FF2B5EF4-FFF2-40B4-BE49-F238E27FC236}">
                  <a16:creationId xmlns:a16="http://schemas.microsoft.com/office/drawing/2014/main" id="{DADB5446-A00E-8012-BFAA-B8B02496C088}"/>
                </a:ext>
              </a:extLst>
            </p:cNvPr>
            <p:cNvGrpSpPr/>
            <p:nvPr/>
          </p:nvGrpSpPr>
          <p:grpSpPr>
            <a:xfrm>
              <a:off x="5473678" y="2971913"/>
              <a:ext cx="1183551" cy="1649477"/>
              <a:chOff x="5473678" y="2971913"/>
              <a:chExt cx="1183551" cy="1649477"/>
            </a:xfrm>
          </p:grpSpPr>
          <p:sp>
            <p:nvSpPr>
              <p:cNvPr id="1426" name="Freeform: Shape 1425">
                <a:extLst>
                  <a:ext uri="{FF2B5EF4-FFF2-40B4-BE49-F238E27FC236}">
                    <a16:creationId xmlns:a16="http://schemas.microsoft.com/office/drawing/2014/main" id="{0654A157-F8AE-F2ED-E268-3F3344D6CF84}"/>
                  </a:ext>
                </a:extLst>
              </p:cNvPr>
              <p:cNvSpPr/>
              <p:nvPr/>
            </p:nvSpPr>
            <p:spPr>
              <a:xfrm>
                <a:off x="5493621" y="2971913"/>
                <a:ext cx="1163608" cy="1621713"/>
              </a:xfrm>
              <a:custGeom>
                <a:avLst/>
                <a:gdLst>
                  <a:gd name="connsiteX0" fmla="*/ 1163609 w 1163608"/>
                  <a:gd name="connsiteY0" fmla="*/ 0 h 1621713"/>
                  <a:gd name="connsiteX1" fmla="*/ 0 w 1163608"/>
                  <a:gd name="connsiteY1" fmla="*/ 1621713 h 1621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63608" h="1621713">
                    <a:moveTo>
                      <a:pt x="1163609" y="0"/>
                    </a:moveTo>
                    <a:lnTo>
                      <a:pt x="0" y="1621713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27" name="Freeform: Shape 1426">
                <a:extLst>
                  <a:ext uri="{FF2B5EF4-FFF2-40B4-BE49-F238E27FC236}">
                    <a16:creationId xmlns:a16="http://schemas.microsoft.com/office/drawing/2014/main" id="{38FCD768-46FC-5088-7573-685139E9FD73}"/>
                  </a:ext>
                </a:extLst>
              </p:cNvPr>
              <p:cNvSpPr/>
              <p:nvPr/>
            </p:nvSpPr>
            <p:spPr>
              <a:xfrm>
                <a:off x="5473678" y="4571011"/>
                <a:ext cx="45165" cy="50379"/>
              </a:xfrm>
              <a:custGeom>
                <a:avLst/>
                <a:gdLst>
                  <a:gd name="connsiteX0" fmla="*/ 0 w 45165"/>
                  <a:gd name="connsiteY0" fmla="*/ 50379 h 50379"/>
                  <a:gd name="connsiteX1" fmla="*/ 8082 w 45165"/>
                  <a:gd name="connsiteY1" fmla="*/ 0 h 50379"/>
                  <a:gd name="connsiteX2" fmla="*/ 19943 w 45165"/>
                  <a:gd name="connsiteY2" fmla="*/ 22615 h 50379"/>
                  <a:gd name="connsiteX3" fmla="*/ 45165 w 45165"/>
                  <a:gd name="connsiteY3" fmla="*/ 26591 h 5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165" h="50379">
                    <a:moveTo>
                      <a:pt x="0" y="50379"/>
                    </a:moveTo>
                    <a:lnTo>
                      <a:pt x="8082" y="0"/>
                    </a:lnTo>
                    <a:lnTo>
                      <a:pt x="19943" y="22615"/>
                    </a:lnTo>
                    <a:lnTo>
                      <a:pt x="45165" y="26591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C98106C-47AD-F917-1D96-A5AB93F6CA0C}"/>
                </a:ext>
              </a:extLst>
            </p:cNvPr>
            <p:cNvSpPr/>
            <p:nvPr/>
          </p:nvSpPr>
          <p:spPr>
            <a:xfrm>
              <a:off x="3416475" y="3780065"/>
              <a:ext cx="2365799" cy="1238297"/>
            </a:xfrm>
            <a:custGeom>
              <a:avLst/>
              <a:gdLst>
                <a:gd name="connsiteX0" fmla="*/ 2180055 w 2365799"/>
                <a:gd name="connsiteY0" fmla="*/ 0 h 1238297"/>
                <a:gd name="connsiteX1" fmla="*/ 2365800 w 2365799"/>
                <a:gd name="connsiteY1" fmla="*/ 185745 h 1238297"/>
                <a:gd name="connsiteX2" fmla="*/ 2365800 w 2365799"/>
                <a:gd name="connsiteY2" fmla="*/ 1052553 h 1238297"/>
                <a:gd name="connsiteX3" fmla="*/ 2180055 w 2365799"/>
                <a:gd name="connsiteY3" fmla="*/ 1238297 h 1238297"/>
                <a:gd name="connsiteX4" fmla="*/ 185745 w 2365799"/>
                <a:gd name="connsiteY4" fmla="*/ 1238297 h 1238297"/>
                <a:gd name="connsiteX5" fmla="*/ 0 w 2365799"/>
                <a:gd name="connsiteY5" fmla="*/ 1052553 h 1238297"/>
                <a:gd name="connsiteX6" fmla="*/ 0 w 2365799"/>
                <a:gd name="connsiteY6" fmla="*/ 185745 h 1238297"/>
                <a:gd name="connsiteX7" fmla="*/ 185745 w 2365799"/>
                <a:gd name="connsiteY7" fmla="*/ 0 h 123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5799" h="1238297">
                  <a:moveTo>
                    <a:pt x="2180055" y="0"/>
                  </a:moveTo>
                  <a:cubicBezTo>
                    <a:pt x="2282639" y="0"/>
                    <a:pt x="2365800" y="83161"/>
                    <a:pt x="2365800" y="185745"/>
                  </a:cubicBezTo>
                  <a:lnTo>
                    <a:pt x="2365800" y="1052553"/>
                  </a:lnTo>
                  <a:cubicBezTo>
                    <a:pt x="2365800" y="1155137"/>
                    <a:pt x="2282639" y="1238297"/>
                    <a:pt x="2180055" y="1238297"/>
                  </a:cubicBezTo>
                  <a:lnTo>
                    <a:pt x="185745" y="1238297"/>
                  </a:lnTo>
                  <a:cubicBezTo>
                    <a:pt x="83161" y="1238297"/>
                    <a:pt x="0" y="1155137"/>
                    <a:pt x="0" y="1052553"/>
                  </a:cubicBezTo>
                  <a:lnTo>
                    <a:pt x="0" y="185745"/>
                  </a:lnTo>
                  <a:cubicBezTo>
                    <a:pt x="0" y="83161"/>
                    <a:pt x="83161" y="0"/>
                    <a:pt x="185745" y="0"/>
                  </a:cubicBezTo>
                  <a:close/>
                </a:path>
              </a:pathLst>
            </a:custGeom>
            <a:noFill/>
            <a:ln w="651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429" name="Graphic 1264">
              <a:extLst>
                <a:ext uri="{FF2B5EF4-FFF2-40B4-BE49-F238E27FC236}">
                  <a16:creationId xmlns:a16="http://schemas.microsoft.com/office/drawing/2014/main" id="{A5AFB49D-A157-1C78-607F-528126E44A7D}"/>
                </a:ext>
              </a:extLst>
            </p:cNvPr>
            <p:cNvGrpSpPr/>
            <p:nvPr/>
          </p:nvGrpSpPr>
          <p:grpSpPr>
            <a:xfrm>
              <a:off x="5054482" y="1375161"/>
              <a:ext cx="1366493" cy="3244599"/>
              <a:chOff x="5054482" y="1375161"/>
              <a:chExt cx="1366493" cy="3244599"/>
            </a:xfrm>
          </p:grpSpPr>
          <p:sp>
            <p:nvSpPr>
              <p:cNvPr id="1430" name="Freeform: Shape 1429">
                <a:extLst>
                  <a:ext uri="{FF2B5EF4-FFF2-40B4-BE49-F238E27FC236}">
                    <a16:creationId xmlns:a16="http://schemas.microsoft.com/office/drawing/2014/main" id="{AA18C2B0-EFC0-080C-AA6C-F6DC0F44FAC4}"/>
                  </a:ext>
                </a:extLst>
              </p:cNvPr>
              <p:cNvSpPr/>
              <p:nvPr/>
            </p:nvSpPr>
            <p:spPr>
              <a:xfrm>
                <a:off x="5077293" y="1375161"/>
                <a:ext cx="1343683" cy="3210383"/>
              </a:xfrm>
              <a:custGeom>
                <a:avLst/>
                <a:gdLst>
                  <a:gd name="connsiteX0" fmla="*/ 1343683 w 1343683"/>
                  <a:gd name="connsiteY0" fmla="*/ 0 h 3210383"/>
                  <a:gd name="connsiteX1" fmla="*/ 1108 w 1343683"/>
                  <a:gd name="connsiteY1" fmla="*/ 1557648 h 3210383"/>
                  <a:gd name="connsiteX2" fmla="*/ 0 w 1343683"/>
                  <a:gd name="connsiteY2" fmla="*/ 3210384 h 3210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43683" h="3210383">
                    <a:moveTo>
                      <a:pt x="1343683" y="0"/>
                    </a:moveTo>
                    <a:lnTo>
                      <a:pt x="1108" y="1557648"/>
                    </a:lnTo>
                    <a:lnTo>
                      <a:pt x="0" y="3210384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31" name="Freeform: Shape 1430">
                <a:extLst>
                  <a:ext uri="{FF2B5EF4-FFF2-40B4-BE49-F238E27FC236}">
                    <a16:creationId xmlns:a16="http://schemas.microsoft.com/office/drawing/2014/main" id="{74A45948-0B03-3513-BBD3-2DA78F1B810E}"/>
                  </a:ext>
                </a:extLst>
              </p:cNvPr>
              <p:cNvSpPr/>
              <p:nvPr/>
            </p:nvSpPr>
            <p:spPr>
              <a:xfrm>
                <a:off x="5054482" y="4574140"/>
                <a:ext cx="45621" cy="45621"/>
              </a:xfrm>
              <a:custGeom>
                <a:avLst/>
                <a:gdLst>
                  <a:gd name="connsiteX0" fmla="*/ 22811 w 45621"/>
                  <a:gd name="connsiteY0" fmla="*/ 45621 h 45621"/>
                  <a:gd name="connsiteX1" fmla="*/ 0 w 45621"/>
                  <a:gd name="connsiteY1" fmla="*/ 0 h 45621"/>
                  <a:gd name="connsiteX2" fmla="*/ 22811 w 45621"/>
                  <a:gd name="connsiteY2" fmla="*/ 11405 h 45621"/>
                  <a:gd name="connsiteX3" fmla="*/ 45621 w 45621"/>
                  <a:gd name="connsiteY3" fmla="*/ 0 h 45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621" h="45621">
                    <a:moveTo>
                      <a:pt x="22811" y="45621"/>
                    </a:moveTo>
                    <a:lnTo>
                      <a:pt x="0" y="0"/>
                    </a:lnTo>
                    <a:lnTo>
                      <a:pt x="22811" y="11405"/>
                    </a:lnTo>
                    <a:lnTo>
                      <a:pt x="456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3F894717-4658-9DFA-4416-092FB0C4EFCC}"/>
                </a:ext>
              </a:extLst>
            </p:cNvPr>
            <p:cNvSpPr/>
            <p:nvPr/>
          </p:nvSpPr>
          <p:spPr>
            <a:xfrm>
              <a:off x="3351302" y="6452180"/>
              <a:ext cx="391041" cy="195520"/>
            </a:xfrm>
            <a:custGeom>
              <a:avLst/>
              <a:gdLst>
                <a:gd name="connsiteX0" fmla="*/ 0 w 391041"/>
                <a:gd name="connsiteY0" fmla="*/ 0 h 195520"/>
                <a:gd name="connsiteX1" fmla="*/ 391041 w 391041"/>
                <a:gd name="connsiteY1" fmla="*/ 0 h 195520"/>
                <a:gd name="connsiteX2" fmla="*/ 391041 w 391041"/>
                <a:gd name="connsiteY2" fmla="*/ 195521 h 195520"/>
                <a:gd name="connsiteX3" fmla="*/ 0 w 391041"/>
                <a:gd name="connsiteY3" fmla="*/ 195521 h 19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041" h="195520">
                  <a:moveTo>
                    <a:pt x="0" y="0"/>
                  </a:moveTo>
                  <a:lnTo>
                    <a:pt x="391041" y="0"/>
                  </a:lnTo>
                  <a:lnTo>
                    <a:pt x="391041" y="195521"/>
                  </a:lnTo>
                  <a:lnTo>
                    <a:pt x="0" y="195521"/>
                  </a:lnTo>
                  <a:close/>
                </a:path>
              </a:pathLst>
            </a:custGeom>
            <a:noFill/>
            <a:ln w="6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435" name="Graphic 1264">
              <a:extLst>
                <a:ext uri="{FF2B5EF4-FFF2-40B4-BE49-F238E27FC236}">
                  <a16:creationId xmlns:a16="http://schemas.microsoft.com/office/drawing/2014/main" id="{0967B658-C689-ACEB-34FF-87699F8DFE63}"/>
                </a:ext>
              </a:extLst>
            </p:cNvPr>
            <p:cNvGrpSpPr/>
            <p:nvPr/>
          </p:nvGrpSpPr>
          <p:grpSpPr>
            <a:xfrm>
              <a:off x="2849465" y="4301453"/>
              <a:ext cx="684322" cy="345419"/>
              <a:chOff x="2849465" y="4301453"/>
              <a:chExt cx="684322" cy="345419"/>
            </a:xfrm>
            <a:noFill/>
          </p:grpSpPr>
          <p:sp>
            <p:nvSpPr>
              <p:cNvPr id="1436" name="Freeform: Shape 1435">
                <a:extLst>
                  <a:ext uri="{FF2B5EF4-FFF2-40B4-BE49-F238E27FC236}">
                    <a16:creationId xmlns:a16="http://schemas.microsoft.com/office/drawing/2014/main" id="{E295CC1A-D65D-C83D-4588-4C622761E5A0}"/>
                  </a:ext>
                </a:extLst>
              </p:cNvPr>
              <p:cNvSpPr/>
              <p:nvPr/>
            </p:nvSpPr>
            <p:spPr>
              <a:xfrm>
                <a:off x="2849465" y="4301453"/>
                <a:ext cx="684322" cy="325867"/>
              </a:xfrm>
              <a:custGeom>
                <a:avLst/>
                <a:gdLst>
                  <a:gd name="connsiteX0" fmla="*/ 0 w 684322"/>
                  <a:gd name="connsiteY0" fmla="*/ 0 h 325867"/>
                  <a:gd name="connsiteX1" fmla="*/ 684322 w 684322"/>
                  <a:gd name="connsiteY1" fmla="*/ 0 h 325867"/>
                  <a:gd name="connsiteX2" fmla="*/ 684322 w 684322"/>
                  <a:gd name="connsiteY2" fmla="*/ 325868 h 325867"/>
                  <a:gd name="connsiteX3" fmla="*/ 0 w 684322"/>
                  <a:gd name="connsiteY3" fmla="*/ 325868 h 32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4322" h="325867">
                    <a:moveTo>
                      <a:pt x="0" y="0"/>
                    </a:moveTo>
                    <a:lnTo>
                      <a:pt x="684322" y="0"/>
                    </a:lnTo>
                    <a:lnTo>
                      <a:pt x="684322" y="325868"/>
                    </a:lnTo>
                    <a:lnTo>
                      <a:pt x="0" y="325868"/>
                    </a:lnTo>
                    <a:close/>
                  </a:path>
                </a:pathLst>
              </a:custGeom>
              <a:noFill/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437" name="Picture 1436">
                <a:extLst>
                  <a:ext uri="{FF2B5EF4-FFF2-40B4-BE49-F238E27FC236}">
                    <a16:creationId xmlns:a16="http://schemas.microsoft.com/office/drawing/2014/main" id="{F54A19D8-5358-B3C2-7CDA-A225B5933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59241" y="4347075"/>
                <a:ext cx="671287" cy="299798"/>
              </a:xfrm>
              <a:custGeom>
                <a:avLst/>
                <a:gdLst>
                  <a:gd name="connsiteX0" fmla="*/ -1 w 671287"/>
                  <a:gd name="connsiteY0" fmla="*/ -1 h 299798"/>
                  <a:gd name="connsiteX1" fmla="*/ 671287 w 671287"/>
                  <a:gd name="connsiteY1" fmla="*/ -1 h 299798"/>
                  <a:gd name="connsiteX2" fmla="*/ 671287 w 671287"/>
                  <a:gd name="connsiteY2" fmla="*/ 299798 h 299798"/>
                  <a:gd name="connsiteX3" fmla="*/ -1 w 671287"/>
                  <a:gd name="connsiteY3" fmla="*/ 299798 h 29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1287" h="299798">
                    <a:moveTo>
                      <a:pt x="-1" y="-1"/>
                    </a:moveTo>
                    <a:lnTo>
                      <a:pt x="671287" y="-1"/>
                    </a:lnTo>
                    <a:lnTo>
                      <a:pt x="671287" y="299798"/>
                    </a:lnTo>
                    <a:lnTo>
                      <a:pt x="-1" y="299798"/>
                    </a:lnTo>
                    <a:close/>
                  </a:path>
                </a:pathLst>
              </a:custGeom>
            </p:spPr>
          </p:pic>
        </p:grpSp>
        <p:grpSp>
          <p:nvGrpSpPr>
            <p:cNvPr id="1438" name="Graphic 1264">
              <a:extLst>
                <a:ext uri="{FF2B5EF4-FFF2-40B4-BE49-F238E27FC236}">
                  <a16:creationId xmlns:a16="http://schemas.microsoft.com/office/drawing/2014/main" id="{E6FD92AF-CF5D-47CB-6D50-71A26B375A7F}"/>
                </a:ext>
              </a:extLst>
            </p:cNvPr>
            <p:cNvGrpSpPr/>
            <p:nvPr/>
          </p:nvGrpSpPr>
          <p:grpSpPr>
            <a:xfrm>
              <a:off x="5990830" y="2020379"/>
              <a:ext cx="795117" cy="325867"/>
              <a:chOff x="5990830" y="2020379"/>
              <a:chExt cx="795117" cy="325867"/>
            </a:xfrm>
            <a:noFill/>
          </p:grpSpPr>
          <p:sp>
            <p:nvSpPr>
              <p:cNvPr id="1439" name="Freeform: Shape 1438">
                <a:extLst>
                  <a:ext uri="{FF2B5EF4-FFF2-40B4-BE49-F238E27FC236}">
                    <a16:creationId xmlns:a16="http://schemas.microsoft.com/office/drawing/2014/main" id="{EB579517-3A1C-453B-0F9F-80620B0C9F72}"/>
                  </a:ext>
                </a:extLst>
              </p:cNvPr>
              <p:cNvSpPr/>
              <p:nvPr/>
            </p:nvSpPr>
            <p:spPr>
              <a:xfrm>
                <a:off x="5990830" y="2020379"/>
                <a:ext cx="795117" cy="325867"/>
              </a:xfrm>
              <a:custGeom>
                <a:avLst/>
                <a:gdLst>
                  <a:gd name="connsiteX0" fmla="*/ 0 w 795117"/>
                  <a:gd name="connsiteY0" fmla="*/ 0 h 325867"/>
                  <a:gd name="connsiteX1" fmla="*/ 795117 w 795117"/>
                  <a:gd name="connsiteY1" fmla="*/ 0 h 325867"/>
                  <a:gd name="connsiteX2" fmla="*/ 795117 w 795117"/>
                  <a:gd name="connsiteY2" fmla="*/ 325868 h 325867"/>
                  <a:gd name="connsiteX3" fmla="*/ 0 w 795117"/>
                  <a:gd name="connsiteY3" fmla="*/ 325868 h 32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5117" h="325867">
                    <a:moveTo>
                      <a:pt x="0" y="0"/>
                    </a:moveTo>
                    <a:lnTo>
                      <a:pt x="795117" y="0"/>
                    </a:lnTo>
                    <a:lnTo>
                      <a:pt x="795117" y="325868"/>
                    </a:lnTo>
                    <a:lnTo>
                      <a:pt x="0" y="325868"/>
                    </a:lnTo>
                    <a:close/>
                  </a:path>
                </a:pathLst>
              </a:custGeom>
              <a:noFill/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440" name="Picture 1439">
                <a:extLst>
                  <a:ext uri="{FF2B5EF4-FFF2-40B4-BE49-F238E27FC236}">
                    <a16:creationId xmlns:a16="http://schemas.microsoft.com/office/drawing/2014/main" id="{0B82D528-597E-6150-1F36-616B2D741F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000606" y="2066001"/>
                <a:ext cx="782082" cy="162933"/>
              </a:xfrm>
              <a:custGeom>
                <a:avLst/>
                <a:gdLst>
                  <a:gd name="connsiteX0" fmla="*/ -1 w 782082"/>
                  <a:gd name="connsiteY0" fmla="*/ -1 h 162933"/>
                  <a:gd name="connsiteX1" fmla="*/ 782082 w 782082"/>
                  <a:gd name="connsiteY1" fmla="*/ -1 h 162933"/>
                  <a:gd name="connsiteX2" fmla="*/ 782082 w 782082"/>
                  <a:gd name="connsiteY2" fmla="*/ 162933 h 162933"/>
                  <a:gd name="connsiteX3" fmla="*/ -1 w 782082"/>
                  <a:gd name="connsiteY3" fmla="*/ 162933 h 16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2082" h="162933">
                    <a:moveTo>
                      <a:pt x="-1" y="-1"/>
                    </a:moveTo>
                    <a:lnTo>
                      <a:pt x="782082" y="-1"/>
                    </a:lnTo>
                    <a:lnTo>
                      <a:pt x="782082" y="162933"/>
                    </a:lnTo>
                    <a:lnTo>
                      <a:pt x="-1" y="162933"/>
                    </a:lnTo>
                    <a:close/>
                  </a:path>
                </a:pathLst>
              </a:custGeom>
            </p:spPr>
          </p:pic>
        </p:grpSp>
        <p:grpSp>
          <p:nvGrpSpPr>
            <p:cNvPr id="1441" name="Graphic 1264">
              <a:extLst>
                <a:ext uri="{FF2B5EF4-FFF2-40B4-BE49-F238E27FC236}">
                  <a16:creationId xmlns:a16="http://schemas.microsoft.com/office/drawing/2014/main" id="{9792EF39-BC35-31C8-EDB2-F03A292D309C}"/>
                </a:ext>
              </a:extLst>
            </p:cNvPr>
            <p:cNvGrpSpPr/>
            <p:nvPr/>
          </p:nvGrpSpPr>
          <p:grpSpPr>
            <a:xfrm>
              <a:off x="5055590" y="1433817"/>
              <a:ext cx="2075777" cy="3186204"/>
              <a:chOff x="5055590" y="1433817"/>
              <a:chExt cx="2075777" cy="3186204"/>
            </a:xfrm>
          </p:grpSpPr>
          <p:sp>
            <p:nvSpPr>
              <p:cNvPr id="1442" name="Freeform: Shape 1441">
                <a:extLst>
                  <a:ext uri="{FF2B5EF4-FFF2-40B4-BE49-F238E27FC236}">
                    <a16:creationId xmlns:a16="http://schemas.microsoft.com/office/drawing/2014/main" id="{62BA2B0F-FB7C-70F6-439A-7605E2476E18}"/>
                  </a:ext>
                </a:extLst>
              </p:cNvPr>
              <p:cNvSpPr/>
              <p:nvPr/>
            </p:nvSpPr>
            <p:spPr>
              <a:xfrm>
                <a:off x="5078401" y="1433817"/>
                <a:ext cx="2052966" cy="3151988"/>
              </a:xfrm>
              <a:custGeom>
                <a:avLst/>
                <a:gdLst>
                  <a:gd name="connsiteX0" fmla="*/ 2052967 w 2052966"/>
                  <a:gd name="connsiteY0" fmla="*/ 0 h 3151988"/>
                  <a:gd name="connsiteX1" fmla="*/ 0 w 2052966"/>
                  <a:gd name="connsiteY1" fmla="*/ 1498992 h 3151988"/>
                  <a:gd name="connsiteX2" fmla="*/ 0 w 2052966"/>
                  <a:gd name="connsiteY2" fmla="*/ 3151988 h 3151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52966" h="3151988">
                    <a:moveTo>
                      <a:pt x="2052967" y="0"/>
                    </a:moveTo>
                    <a:lnTo>
                      <a:pt x="0" y="1498992"/>
                    </a:lnTo>
                    <a:lnTo>
                      <a:pt x="0" y="3151988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43" name="Freeform: Shape 1442">
                <a:extLst>
                  <a:ext uri="{FF2B5EF4-FFF2-40B4-BE49-F238E27FC236}">
                    <a16:creationId xmlns:a16="http://schemas.microsoft.com/office/drawing/2014/main" id="{E8112EBD-523F-7F57-8335-518E89C5844E}"/>
                  </a:ext>
                </a:extLst>
              </p:cNvPr>
              <p:cNvSpPr/>
              <p:nvPr/>
            </p:nvSpPr>
            <p:spPr>
              <a:xfrm>
                <a:off x="5055590" y="4574400"/>
                <a:ext cx="45621" cy="45621"/>
              </a:xfrm>
              <a:custGeom>
                <a:avLst/>
                <a:gdLst>
                  <a:gd name="connsiteX0" fmla="*/ 22811 w 45621"/>
                  <a:gd name="connsiteY0" fmla="*/ 45621 h 45621"/>
                  <a:gd name="connsiteX1" fmla="*/ 0 w 45621"/>
                  <a:gd name="connsiteY1" fmla="*/ 0 h 45621"/>
                  <a:gd name="connsiteX2" fmla="*/ 22811 w 45621"/>
                  <a:gd name="connsiteY2" fmla="*/ 11405 h 45621"/>
                  <a:gd name="connsiteX3" fmla="*/ 45621 w 45621"/>
                  <a:gd name="connsiteY3" fmla="*/ 0 h 45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621" h="45621">
                    <a:moveTo>
                      <a:pt x="22811" y="45621"/>
                    </a:moveTo>
                    <a:lnTo>
                      <a:pt x="0" y="0"/>
                    </a:lnTo>
                    <a:lnTo>
                      <a:pt x="22811" y="11405"/>
                    </a:lnTo>
                    <a:lnTo>
                      <a:pt x="456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44" name="Graphic 1264">
              <a:extLst>
                <a:ext uri="{FF2B5EF4-FFF2-40B4-BE49-F238E27FC236}">
                  <a16:creationId xmlns:a16="http://schemas.microsoft.com/office/drawing/2014/main" id="{E22050BA-5A01-F402-1F9E-D4535D6CA669}"/>
                </a:ext>
              </a:extLst>
            </p:cNvPr>
            <p:cNvGrpSpPr/>
            <p:nvPr/>
          </p:nvGrpSpPr>
          <p:grpSpPr>
            <a:xfrm>
              <a:off x="5474916" y="1375161"/>
              <a:ext cx="2881713" cy="3246489"/>
              <a:chOff x="5474916" y="1375161"/>
              <a:chExt cx="2881713" cy="3246489"/>
            </a:xfrm>
          </p:grpSpPr>
          <p:sp>
            <p:nvSpPr>
              <p:cNvPr id="1445" name="Freeform: Shape 1444">
                <a:extLst>
                  <a:ext uri="{FF2B5EF4-FFF2-40B4-BE49-F238E27FC236}">
                    <a16:creationId xmlns:a16="http://schemas.microsoft.com/office/drawing/2014/main" id="{D2BE7620-D3DE-6A13-AADF-86DAC00492F5}"/>
                  </a:ext>
                </a:extLst>
              </p:cNvPr>
              <p:cNvSpPr/>
              <p:nvPr/>
            </p:nvSpPr>
            <p:spPr>
              <a:xfrm>
                <a:off x="5497923" y="1375161"/>
                <a:ext cx="2858707" cy="3221202"/>
              </a:xfrm>
              <a:custGeom>
                <a:avLst/>
                <a:gdLst>
                  <a:gd name="connsiteX0" fmla="*/ 2858708 w 2858707"/>
                  <a:gd name="connsiteY0" fmla="*/ 0 h 3221202"/>
                  <a:gd name="connsiteX1" fmla="*/ 1516132 w 2858707"/>
                  <a:gd name="connsiteY1" fmla="*/ 1557648 h 3221202"/>
                  <a:gd name="connsiteX2" fmla="*/ 0 w 2858707"/>
                  <a:gd name="connsiteY2" fmla="*/ 3221202 h 322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8707" h="3221202">
                    <a:moveTo>
                      <a:pt x="2858708" y="0"/>
                    </a:moveTo>
                    <a:lnTo>
                      <a:pt x="1516132" y="1557648"/>
                    </a:lnTo>
                    <a:lnTo>
                      <a:pt x="0" y="3221202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46" name="Freeform: Shape 1445">
                <a:extLst>
                  <a:ext uri="{FF2B5EF4-FFF2-40B4-BE49-F238E27FC236}">
                    <a16:creationId xmlns:a16="http://schemas.microsoft.com/office/drawing/2014/main" id="{9D8EF482-8C65-1547-7A3D-08C2D6CF6D72}"/>
                  </a:ext>
                </a:extLst>
              </p:cNvPr>
              <p:cNvSpPr/>
              <p:nvPr/>
            </p:nvSpPr>
            <p:spPr>
              <a:xfrm>
                <a:off x="5474916" y="4572575"/>
                <a:ext cx="47576" cy="49075"/>
              </a:xfrm>
              <a:custGeom>
                <a:avLst/>
                <a:gdLst>
                  <a:gd name="connsiteX0" fmla="*/ 0 w 47576"/>
                  <a:gd name="connsiteY0" fmla="*/ 49076 h 49075"/>
                  <a:gd name="connsiteX1" fmla="*/ 13882 w 47576"/>
                  <a:gd name="connsiteY1" fmla="*/ 0 h 49075"/>
                  <a:gd name="connsiteX2" fmla="*/ 23006 w 47576"/>
                  <a:gd name="connsiteY2" fmla="*/ 23789 h 49075"/>
                  <a:gd name="connsiteX3" fmla="*/ 47577 w 47576"/>
                  <a:gd name="connsiteY3" fmla="*/ 30762 h 4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76" h="49075">
                    <a:moveTo>
                      <a:pt x="0" y="49076"/>
                    </a:moveTo>
                    <a:lnTo>
                      <a:pt x="13882" y="0"/>
                    </a:lnTo>
                    <a:lnTo>
                      <a:pt x="23006" y="23789"/>
                    </a:lnTo>
                    <a:lnTo>
                      <a:pt x="47577" y="30762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47" name="Graphic 1264">
              <a:extLst>
                <a:ext uri="{FF2B5EF4-FFF2-40B4-BE49-F238E27FC236}">
                  <a16:creationId xmlns:a16="http://schemas.microsoft.com/office/drawing/2014/main" id="{1D612148-CB73-E918-29E8-90AEC3C10901}"/>
                </a:ext>
              </a:extLst>
            </p:cNvPr>
            <p:cNvGrpSpPr/>
            <p:nvPr/>
          </p:nvGrpSpPr>
          <p:grpSpPr>
            <a:xfrm>
              <a:off x="5475047" y="1375161"/>
              <a:ext cx="3533318" cy="3247467"/>
              <a:chOff x="5475047" y="1375161"/>
              <a:chExt cx="3533318" cy="3247467"/>
            </a:xfrm>
          </p:grpSpPr>
          <p:sp>
            <p:nvSpPr>
              <p:cNvPr id="1448" name="Freeform: Shape 1447">
                <a:extLst>
                  <a:ext uri="{FF2B5EF4-FFF2-40B4-BE49-F238E27FC236}">
                    <a16:creationId xmlns:a16="http://schemas.microsoft.com/office/drawing/2014/main" id="{523CA387-B7BB-C756-78EE-BBD23EA67737}"/>
                  </a:ext>
                </a:extLst>
              </p:cNvPr>
              <p:cNvSpPr/>
              <p:nvPr/>
            </p:nvSpPr>
            <p:spPr>
              <a:xfrm>
                <a:off x="5501247" y="1375161"/>
                <a:ext cx="3507118" cy="3225438"/>
              </a:xfrm>
              <a:custGeom>
                <a:avLst/>
                <a:gdLst>
                  <a:gd name="connsiteX0" fmla="*/ 3507119 w 3507118"/>
                  <a:gd name="connsiteY0" fmla="*/ 0 h 3225438"/>
                  <a:gd name="connsiteX1" fmla="*/ 1597534 w 3507118"/>
                  <a:gd name="connsiteY1" fmla="*/ 1883515 h 3225438"/>
                  <a:gd name="connsiteX2" fmla="*/ 0 w 3507118"/>
                  <a:gd name="connsiteY2" fmla="*/ 3225439 h 3225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07118" h="3225438">
                    <a:moveTo>
                      <a:pt x="3507119" y="0"/>
                    </a:moveTo>
                    <a:lnTo>
                      <a:pt x="1597534" y="1883515"/>
                    </a:lnTo>
                    <a:lnTo>
                      <a:pt x="0" y="3225439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49" name="Freeform: Shape 1448">
                <a:extLst>
                  <a:ext uri="{FF2B5EF4-FFF2-40B4-BE49-F238E27FC236}">
                    <a16:creationId xmlns:a16="http://schemas.microsoft.com/office/drawing/2014/main" id="{6A732BCF-C7E8-9468-8769-A91E4207C53E}"/>
                  </a:ext>
                </a:extLst>
              </p:cNvPr>
              <p:cNvSpPr/>
              <p:nvPr/>
            </p:nvSpPr>
            <p:spPr>
              <a:xfrm>
                <a:off x="5475047" y="4575834"/>
                <a:ext cx="49597" cy="46794"/>
              </a:xfrm>
              <a:custGeom>
                <a:avLst/>
                <a:gdLst>
                  <a:gd name="connsiteX0" fmla="*/ 0 w 49597"/>
                  <a:gd name="connsiteY0" fmla="*/ 46795 h 46794"/>
                  <a:gd name="connsiteX1" fmla="*/ 20204 w 49597"/>
                  <a:gd name="connsiteY1" fmla="*/ 0 h 46794"/>
                  <a:gd name="connsiteX2" fmla="*/ 26200 w 49597"/>
                  <a:gd name="connsiteY2" fmla="*/ 24766 h 46794"/>
                  <a:gd name="connsiteX3" fmla="*/ 49597 w 49597"/>
                  <a:gd name="connsiteY3" fmla="*/ 34933 h 46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7" h="46794">
                    <a:moveTo>
                      <a:pt x="0" y="46795"/>
                    </a:moveTo>
                    <a:lnTo>
                      <a:pt x="20204" y="0"/>
                    </a:lnTo>
                    <a:lnTo>
                      <a:pt x="26200" y="24766"/>
                    </a:lnTo>
                    <a:lnTo>
                      <a:pt x="49597" y="34933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78F1492D-5A47-9494-2831-8F4F25F4F79C}"/>
                </a:ext>
              </a:extLst>
            </p:cNvPr>
            <p:cNvSpPr/>
            <p:nvPr/>
          </p:nvSpPr>
          <p:spPr>
            <a:xfrm>
              <a:off x="7014055" y="273728"/>
              <a:ext cx="3767031" cy="769047"/>
            </a:xfrm>
            <a:custGeom>
              <a:avLst/>
              <a:gdLst>
                <a:gd name="connsiteX0" fmla="*/ 0 w 3767031"/>
                <a:gd name="connsiteY0" fmla="*/ 769048 h 769047"/>
                <a:gd name="connsiteX1" fmla="*/ 195521 w 3767031"/>
                <a:gd name="connsiteY1" fmla="*/ 0 h 769047"/>
                <a:gd name="connsiteX2" fmla="*/ 3767031 w 3767031"/>
                <a:gd name="connsiteY2" fmla="*/ 0 h 769047"/>
                <a:gd name="connsiteX3" fmla="*/ 3571511 w 3767031"/>
                <a:gd name="connsiteY3" fmla="*/ 769048 h 769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7031" h="769047">
                  <a:moveTo>
                    <a:pt x="0" y="769048"/>
                  </a:moveTo>
                  <a:lnTo>
                    <a:pt x="195521" y="0"/>
                  </a:lnTo>
                  <a:lnTo>
                    <a:pt x="3767031" y="0"/>
                  </a:lnTo>
                  <a:lnTo>
                    <a:pt x="3571511" y="769048"/>
                  </a:lnTo>
                  <a:close/>
                </a:path>
              </a:pathLst>
            </a:custGeom>
            <a:solidFill>
              <a:srgbClr val="FFFFFF"/>
            </a:solidFill>
            <a:ln w="651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451" name="Graphic 1264">
              <a:extLst>
                <a:ext uri="{FF2B5EF4-FFF2-40B4-BE49-F238E27FC236}">
                  <a16:creationId xmlns:a16="http://schemas.microsoft.com/office/drawing/2014/main" id="{EE91E972-914F-0C11-833D-85CAD24A5F4D}"/>
                </a:ext>
              </a:extLst>
            </p:cNvPr>
            <p:cNvGrpSpPr/>
            <p:nvPr/>
          </p:nvGrpSpPr>
          <p:grpSpPr>
            <a:xfrm>
              <a:off x="7515891" y="273728"/>
              <a:ext cx="391041" cy="391041"/>
              <a:chOff x="7515891" y="273728"/>
              <a:chExt cx="391041" cy="391041"/>
            </a:xfrm>
            <a:solidFill>
              <a:srgbClr val="FAD7AC"/>
            </a:solidFill>
          </p:grpSpPr>
          <p:sp>
            <p:nvSpPr>
              <p:cNvPr id="1452" name="Freeform: Shape 1451">
                <a:extLst>
                  <a:ext uri="{FF2B5EF4-FFF2-40B4-BE49-F238E27FC236}">
                    <a16:creationId xmlns:a16="http://schemas.microsoft.com/office/drawing/2014/main" id="{4BB206D5-C984-4AA7-87E6-BB1598D961D6}"/>
                  </a:ext>
                </a:extLst>
              </p:cNvPr>
              <p:cNvSpPr/>
              <p:nvPr/>
            </p:nvSpPr>
            <p:spPr>
              <a:xfrm>
                <a:off x="7515891" y="273728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04278 w 391041"/>
                  <a:gd name="connsiteY1" fmla="*/ 0 h 391041"/>
                  <a:gd name="connsiteX2" fmla="*/ 391041 w 391041"/>
                  <a:gd name="connsiteY2" fmla="*/ 0 h 391041"/>
                  <a:gd name="connsiteX3" fmla="*/ 28676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04278" y="0"/>
                    </a:lnTo>
                    <a:lnTo>
                      <a:pt x="391041" y="0"/>
                    </a:lnTo>
                    <a:lnTo>
                      <a:pt x="286764" y="391041"/>
                    </a:lnTo>
                    <a:close/>
                  </a:path>
                </a:pathLst>
              </a:custGeom>
              <a:solidFill>
                <a:srgbClr val="FAD7AC"/>
              </a:solidFill>
              <a:ln w="6514" cap="flat">
                <a:solidFill>
                  <a:srgbClr val="B4650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453" name="Picture 1452">
                <a:extLst>
                  <a:ext uri="{FF2B5EF4-FFF2-40B4-BE49-F238E27FC236}">
                    <a16:creationId xmlns:a16="http://schemas.microsoft.com/office/drawing/2014/main" id="{3BDC5972-7F82-52A2-FCCC-B2BC220461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19150" y="423628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454" name="Graphic 1264">
              <a:extLst>
                <a:ext uri="{FF2B5EF4-FFF2-40B4-BE49-F238E27FC236}">
                  <a16:creationId xmlns:a16="http://schemas.microsoft.com/office/drawing/2014/main" id="{AF667B88-3B87-9EA5-F5B9-57F86ED6D39C}"/>
                </a:ext>
              </a:extLst>
            </p:cNvPr>
            <p:cNvGrpSpPr/>
            <p:nvPr/>
          </p:nvGrpSpPr>
          <p:grpSpPr>
            <a:xfrm>
              <a:off x="8174144" y="273728"/>
              <a:ext cx="391041" cy="391041"/>
              <a:chOff x="8174144" y="273728"/>
              <a:chExt cx="391041" cy="391041"/>
            </a:xfrm>
            <a:solidFill>
              <a:srgbClr val="FAD7AC"/>
            </a:solidFill>
          </p:grpSpPr>
          <p:sp>
            <p:nvSpPr>
              <p:cNvPr id="1455" name="Freeform: Shape 1454">
                <a:extLst>
                  <a:ext uri="{FF2B5EF4-FFF2-40B4-BE49-F238E27FC236}">
                    <a16:creationId xmlns:a16="http://schemas.microsoft.com/office/drawing/2014/main" id="{C252B95E-D22C-1EC3-4D63-217579007605}"/>
                  </a:ext>
                </a:extLst>
              </p:cNvPr>
              <p:cNvSpPr/>
              <p:nvPr/>
            </p:nvSpPr>
            <p:spPr>
              <a:xfrm>
                <a:off x="8174144" y="273728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FAD7AC"/>
              </a:solidFill>
              <a:ln w="6514" cap="flat">
                <a:solidFill>
                  <a:srgbClr val="B4650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456" name="Picture 1455">
                <a:extLst>
                  <a:ext uri="{FF2B5EF4-FFF2-40B4-BE49-F238E27FC236}">
                    <a16:creationId xmlns:a16="http://schemas.microsoft.com/office/drawing/2014/main" id="{86971ADB-203B-DDF4-AB29-A98D32BB4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177403" y="423628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457" name="Graphic 1264">
              <a:extLst>
                <a:ext uri="{FF2B5EF4-FFF2-40B4-BE49-F238E27FC236}">
                  <a16:creationId xmlns:a16="http://schemas.microsoft.com/office/drawing/2014/main" id="{9B9B2D95-CDB0-B3D6-3F33-8B0296AE604A}"/>
                </a:ext>
              </a:extLst>
            </p:cNvPr>
            <p:cNvGrpSpPr/>
            <p:nvPr/>
          </p:nvGrpSpPr>
          <p:grpSpPr>
            <a:xfrm>
              <a:off x="9347268" y="273728"/>
              <a:ext cx="391041" cy="391041"/>
              <a:chOff x="9347268" y="273728"/>
              <a:chExt cx="391041" cy="391041"/>
            </a:xfrm>
            <a:solidFill>
              <a:srgbClr val="FAD7AC"/>
            </a:solidFill>
          </p:grpSpPr>
          <p:sp>
            <p:nvSpPr>
              <p:cNvPr id="1458" name="Freeform: Shape 1457">
                <a:extLst>
                  <a:ext uri="{FF2B5EF4-FFF2-40B4-BE49-F238E27FC236}">
                    <a16:creationId xmlns:a16="http://schemas.microsoft.com/office/drawing/2014/main" id="{9D3378EB-1318-AA6F-932E-2281C93402B2}"/>
                  </a:ext>
                </a:extLst>
              </p:cNvPr>
              <p:cNvSpPr/>
              <p:nvPr/>
            </p:nvSpPr>
            <p:spPr>
              <a:xfrm>
                <a:off x="9347268" y="273728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97760 w 391041"/>
                  <a:gd name="connsiteY1" fmla="*/ 0 h 391041"/>
                  <a:gd name="connsiteX2" fmla="*/ 391041 w 391041"/>
                  <a:gd name="connsiteY2" fmla="*/ 0 h 391041"/>
                  <a:gd name="connsiteX3" fmla="*/ 293281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97760" y="0"/>
                    </a:lnTo>
                    <a:lnTo>
                      <a:pt x="391041" y="0"/>
                    </a:lnTo>
                    <a:lnTo>
                      <a:pt x="293281" y="391041"/>
                    </a:lnTo>
                    <a:close/>
                  </a:path>
                </a:pathLst>
              </a:custGeom>
              <a:solidFill>
                <a:srgbClr val="FAD7AC"/>
              </a:solidFill>
              <a:ln w="6514" cap="flat">
                <a:solidFill>
                  <a:srgbClr val="B4650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459" name="Picture 1458">
                <a:extLst>
                  <a:ext uri="{FF2B5EF4-FFF2-40B4-BE49-F238E27FC236}">
                    <a16:creationId xmlns:a16="http://schemas.microsoft.com/office/drawing/2014/main" id="{696ADFF2-96C7-BA8E-AEEA-E596657ED8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350527" y="423628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460" name="Graphic 1264">
              <a:extLst>
                <a:ext uri="{FF2B5EF4-FFF2-40B4-BE49-F238E27FC236}">
                  <a16:creationId xmlns:a16="http://schemas.microsoft.com/office/drawing/2014/main" id="{05881097-4E12-598D-DD1D-048053593CAE}"/>
                </a:ext>
              </a:extLst>
            </p:cNvPr>
            <p:cNvGrpSpPr/>
            <p:nvPr/>
          </p:nvGrpSpPr>
          <p:grpSpPr>
            <a:xfrm>
              <a:off x="9999004" y="273728"/>
              <a:ext cx="391041" cy="391041"/>
              <a:chOff x="9999004" y="273728"/>
              <a:chExt cx="391041" cy="391041"/>
            </a:xfrm>
            <a:solidFill>
              <a:srgbClr val="FAD7AC"/>
            </a:solidFill>
          </p:grpSpPr>
          <p:sp>
            <p:nvSpPr>
              <p:cNvPr id="1461" name="Freeform: Shape 1460">
                <a:extLst>
                  <a:ext uri="{FF2B5EF4-FFF2-40B4-BE49-F238E27FC236}">
                    <a16:creationId xmlns:a16="http://schemas.microsoft.com/office/drawing/2014/main" id="{EE0EC401-FCA4-59F2-86DE-5786D32B2EC9}"/>
                  </a:ext>
                </a:extLst>
              </p:cNvPr>
              <p:cNvSpPr/>
              <p:nvPr/>
            </p:nvSpPr>
            <p:spPr>
              <a:xfrm>
                <a:off x="9999004" y="273728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97760 w 391041"/>
                  <a:gd name="connsiteY1" fmla="*/ 0 h 391041"/>
                  <a:gd name="connsiteX2" fmla="*/ 391041 w 391041"/>
                  <a:gd name="connsiteY2" fmla="*/ 0 h 391041"/>
                  <a:gd name="connsiteX3" fmla="*/ 293281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97760" y="0"/>
                    </a:lnTo>
                    <a:lnTo>
                      <a:pt x="391041" y="0"/>
                    </a:lnTo>
                    <a:lnTo>
                      <a:pt x="293281" y="391041"/>
                    </a:lnTo>
                    <a:close/>
                  </a:path>
                </a:pathLst>
              </a:custGeom>
              <a:solidFill>
                <a:srgbClr val="FAD7AC"/>
              </a:solidFill>
              <a:ln w="6514" cap="flat">
                <a:solidFill>
                  <a:srgbClr val="B4650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462" name="Picture 1461">
                <a:extLst>
                  <a:ext uri="{FF2B5EF4-FFF2-40B4-BE49-F238E27FC236}">
                    <a16:creationId xmlns:a16="http://schemas.microsoft.com/office/drawing/2014/main" id="{B93B5273-F5E0-4439-41D1-C74A78FDA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002262" y="423628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pic>
          <p:nvPicPr>
            <p:cNvPr id="1463" name="Picture 1462">
              <a:extLst>
                <a:ext uri="{FF2B5EF4-FFF2-40B4-BE49-F238E27FC236}">
                  <a16:creationId xmlns:a16="http://schemas.microsoft.com/office/drawing/2014/main" id="{DB954EF3-CC59-A76E-E77F-E5F183C76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36462" y="-3258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464" name="Picture 1463">
              <a:extLst>
                <a:ext uri="{FF2B5EF4-FFF2-40B4-BE49-F238E27FC236}">
                  <a16:creationId xmlns:a16="http://schemas.microsoft.com/office/drawing/2014/main" id="{C9D52A4A-FE24-9C5A-0446-5667650B0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88198" y="-3258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465" name="Picture 1464">
              <a:extLst>
                <a:ext uri="{FF2B5EF4-FFF2-40B4-BE49-F238E27FC236}">
                  <a16:creationId xmlns:a16="http://schemas.microsoft.com/office/drawing/2014/main" id="{F2281690-4D04-7EED-1533-68EBB521E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461322" y="-3258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466" name="Picture 1465">
              <a:extLst>
                <a:ext uri="{FF2B5EF4-FFF2-40B4-BE49-F238E27FC236}">
                  <a16:creationId xmlns:a16="http://schemas.microsoft.com/office/drawing/2014/main" id="{31A303F3-EBB0-2DA3-67ED-53B6BB334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126092" y="-3258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grpSp>
          <p:nvGrpSpPr>
            <p:cNvPr id="1467" name="Graphic 1264">
              <a:extLst>
                <a:ext uri="{FF2B5EF4-FFF2-40B4-BE49-F238E27FC236}">
                  <a16:creationId xmlns:a16="http://schemas.microsoft.com/office/drawing/2014/main" id="{B321EB91-A4EB-B074-F264-63A5D5091041}"/>
                </a:ext>
              </a:extLst>
            </p:cNvPr>
            <p:cNvGrpSpPr/>
            <p:nvPr/>
          </p:nvGrpSpPr>
          <p:grpSpPr>
            <a:xfrm>
              <a:off x="7209576" y="782082"/>
              <a:ext cx="795117" cy="325867"/>
              <a:chOff x="7209576" y="782082"/>
              <a:chExt cx="795117" cy="325867"/>
            </a:xfrm>
            <a:noFill/>
          </p:grpSpPr>
          <p:sp>
            <p:nvSpPr>
              <p:cNvPr id="1468" name="Freeform: Shape 1467">
                <a:extLst>
                  <a:ext uri="{FF2B5EF4-FFF2-40B4-BE49-F238E27FC236}">
                    <a16:creationId xmlns:a16="http://schemas.microsoft.com/office/drawing/2014/main" id="{6C5ED4F5-C4F1-D1F8-9597-2C031BAFE066}"/>
                  </a:ext>
                </a:extLst>
              </p:cNvPr>
              <p:cNvSpPr/>
              <p:nvPr/>
            </p:nvSpPr>
            <p:spPr>
              <a:xfrm>
                <a:off x="7209576" y="782082"/>
                <a:ext cx="795117" cy="325867"/>
              </a:xfrm>
              <a:custGeom>
                <a:avLst/>
                <a:gdLst>
                  <a:gd name="connsiteX0" fmla="*/ 0 w 795117"/>
                  <a:gd name="connsiteY0" fmla="*/ 0 h 325867"/>
                  <a:gd name="connsiteX1" fmla="*/ 795117 w 795117"/>
                  <a:gd name="connsiteY1" fmla="*/ 0 h 325867"/>
                  <a:gd name="connsiteX2" fmla="*/ 795117 w 795117"/>
                  <a:gd name="connsiteY2" fmla="*/ 325868 h 325867"/>
                  <a:gd name="connsiteX3" fmla="*/ 0 w 795117"/>
                  <a:gd name="connsiteY3" fmla="*/ 325868 h 32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5117" h="325867">
                    <a:moveTo>
                      <a:pt x="0" y="0"/>
                    </a:moveTo>
                    <a:lnTo>
                      <a:pt x="795117" y="0"/>
                    </a:lnTo>
                    <a:lnTo>
                      <a:pt x="795117" y="325868"/>
                    </a:lnTo>
                    <a:lnTo>
                      <a:pt x="0" y="325868"/>
                    </a:lnTo>
                    <a:close/>
                  </a:path>
                </a:pathLst>
              </a:custGeom>
              <a:noFill/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469" name="Picture 1468">
                <a:extLst>
                  <a:ext uri="{FF2B5EF4-FFF2-40B4-BE49-F238E27FC236}">
                    <a16:creationId xmlns:a16="http://schemas.microsoft.com/office/drawing/2014/main" id="{466548E9-605F-E4BC-5957-1A398AF530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19352" y="827703"/>
                <a:ext cx="782082" cy="162933"/>
              </a:xfrm>
              <a:custGeom>
                <a:avLst/>
                <a:gdLst>
                  <a:gd name="connsiteX0" fmla="*/ -1 w 782082"/>
                  <a:gd name="connsiteY0" fmla="*/ -1 h 162933"/>
                  <a:gd name="connsiteX1" fmla="*/ 782082 w 782082"/>
                  <a:gd name="connsiteY1" fmla="*/ -1 h 162933"/>
                  <a:gd name="connsiteX2" fmla="*/ 782082 w 782082"/>
                  <a:gd name="connsiteY2" fmla="*/ 162933 h 162933"/>
                  <a:gd name="connsiteX3" fmla="*/ -1 w 782082"/>
                  <a:gd name="connsiteY3" fmla="*/ 162933 h 16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2082" h="162933">
                    <a:moveTo>
                      <a:pt x="-1" y="-1"/>
                    </a:moveTo>
                    <a:lnTo>
                      <a:pt x="782082" y="-1"/>
                    </a:lnTo>
                    <a:lnTo>
                      <a:pt x="782082" y="162933"/>
                    </a:lnTo>
                    <a:lnTo>
                      <a:pt x="-1" y="162933"/>
                    </a:lnTo>
                    <a:close/>
                  </a:path>
                </a:pathLst>
              </a:custGeom>
            </p:spPr>
          </p:pic>
        </p:grpSp>
        <p:grpSp>
          <p:nvGrpSpPr>
            <p:cNvPr id="1470" name="Graphic 1264">
              <a:extLst>
                <a:ext uri="{FF2B5EF4-FFF2-40B4-BE49-F238E27FC236}">
                  <a16:creationId xmlns:a16="http://schemas.microsoft.com/office/drawing/2014/main" id="{4A15D13E-D590-98E0-D6CE-4E7E4AC51903}"/>
                </a:ext>
              </a:extLst>
            </p:cNvPr>
            <p:cNvGrpSpPr/>
            <p:nvPr/>
          </p:nvGrpSpPr>
          <p:grpSpPr>
            <a:xfrm>
              <a:off x="5476676" y="273728"/>
              <a:ext cx="4124768" cy="4371319"/>
              <a:chOff x="5476676" y="273728"/>
              <a:chExt cx="4124768" cy="4371319"/>
            </a:xfrm>
          </p:grpSpPr>
          <p:sp>
            <p:nvSpPr>
              <p:cNvPr id="1471" name="Freeform: Shape 1470">
                <a:extLst>
                  <a:ext uri="{FF2B5EF4-FFF2-40B4-BE49-F238E27FC236}">
                    <a16:creationId xmlns:a16="http://schemas.microsoft.com/office/drawing/2014/main" id="{5231F1B9-7500-9617-6CAD-1E5B7821D912}"/>
                  </a:ext>
                </a:extLst>
              </p:cNvPr>
              <p:cNvSpPr/>
              <p:nvPr/>
            </p:nvSpPr>
            <p:spPr>
              <a:xfrm>
                <a:off x="5510762" y="273728"/>
                <a:ext cx="4090682" cy="4349682"/>
              </a:xfrm>
              <a:custGeom>
                <a:avLst/>
                <a:gdLst>
                  <a:gd name="connsiteX0" fmla="*/ 4090683 w 4090682"/>
                  <a:gd name="connsiteY0" fmla="*/ 0 h 4349682"/>
                  <a:gd name="connsiteX1" fmla="*/ 4090683 w 4090682"/>
                  <a:gd name="connsiteY1" fmla="*/ 3962551 h 4349682"/>
                  <a:gd name="connsiteX2" fmla="*/ 0 w 4090682"/>
                  <a:gd name="connsiteY2" fmla="*/ 4349683 h 434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90682" h="4349682">
                    <a:moveTo>
                      <a:pt x="4090683" y="0"/>
                    </a:moveTo>
                    <a:lnTo>
                      <a:pt x="4090683" y="3962551"/>
                    </a:lnTo>
                    <a:lnTo>
                      <a:pt x="0" y="4349683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2" name="Freeform: Shape 1471">
                <a:extLst>
                  <a:ext uri="{FF2B5EF4-FFF2-40B4-BE49-F238E27FC236}">
                    <a16:creationId xmlns:a16="http://schemas.microsoft.com/office/drawing/2014/main" id="{CB3DC060-F38F-53F5-4A58-870104827AB1}"/>
                  </a:ext>
                </a:extLst>
              </p:cNvPr>
              <p:cNvSpPr/>
              <p:nvPr/>
            </p:nvSpPr>
            <p:spPr>
              <a:xfrm>
                <a:off x="5476676" y="4599622"/>
                <a:ext cx="47576" cy="45425"/>
              </a:xfrm>
              <a:custGeom>
                <a:avLst/>
                <a:gdLst>
                  <a:gd name="connsiteX0" fmla="*/ 0 w 47576"/>
                  <a:gd name="connsiteY0" fmla="*/ 26982 h 45425"/>
                  <a:gd name="connsiteX1" fmla="*/ 43275 w 47576"/>
                  <a:gd name="connsiteY1" fmla="*/ 0 h 45425"/>
                  <a:gd name="connsiteX2" fmla="*/ 34086 w 47576"/>
                  <a:gd name="connsiteY2" fmla="*/ 23789 h 45425"/>
                  <a:gd name="connsiteX3" fmla="*/ 47577 w 47576"/>
                  <a:gd name="connsiteY3" fmla="*/ 45426 h 45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76" h="45425">
                    <a:moveTo>
                      <a:pt x="0" y="26982"/>
                    </a:moveTo>
                    <a:lnTo>
                      <a:pt x="43275" y="0"/>
                    </a:lnTo>
                    <a:lnTo>
                      <a:pt x="34086" y="23789"/>
                    </a:lnTo>
                    <a:lnTo>
                      <a:pt x="47577" y="45426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73" name="Graphic 1264">
              <a:extLst>
                <a:ext uri="{FF2B5EF4-FFF2-40B4-BE49-F238E27FC236}">
                  <a16:creationId xmlns:a16="http://schemas.microsoft.com/office/drawing/2014/main" id="{BE58BAF1-69AB-334B-FAB4-2478EE22F0F2}"/>
                </a:ext>
              </a:extLst>
            </p:cNvPr>
            <p:cNvGrpSpPr/>
            <p:nvPr/>
          </p:nvGrpSpPr>
          <p:grpSpPr>
            <a:xfrm>
              <a:off x="6193585" y="195520"/>
              <a:ext cx="4059595" cy="4384028"/>
              <a:chOff x="6193585" y="195520"/>
              <a:chExt cx="4059595" cy="4384028"/>
            </a:xfrm>
          </p:grpSpPr>
          <p:sp>
            <p:nvSpPr>
              <p:cNvPr id="1474" name="Freeform: Shape 1473">
                <a:extLst>
                  <a:ext uri="{FF2B5EF4-FFF2-40B4-BE49-F238E27FC236}">
                    <a16:creationId xmlns:a16="http://schemas.microsoft.com/office/drawing/2014/main" id="{FA0061C2-95C3-B666-2975-6417D2E34FAC}"/>
                  </a:ext>
                </a:extLst>
              </p:cNvPr>
              <p:cNvSpPr/>
              <p:nvPr/>
            </p:nvSpPr>
            <p:spPr>
              <a:xfrm>
                <a:off x="6227671" y="195520"/>
                <a:ext cx="4025509" cy="4362521"/>
              </a:xfrm>
              <a:custGeom>
                <a:avLst/>
                <a:gdLst>
                  <a:gd name="connsiteX0" fmla="*/ 4025509 w 4025509"/>
                  <a:gd name="connsiteY0" fmla="*/ 0 h 4362521"/>
                  <a:gd name="connsiteX1" fmla="*/ 3869093 w 4025509"/>
                  <a:gd name="connsiteY1" fmla="*/ 3975586 h 4362521"/>
                  <a:gd name="connsiteX2" fmla="*/ 0 w 4025509"/>
                  <a:gd name="connsiteY2" fmla="*/ 4362522 h 4362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5509" h="4362521">
                    <a:moveTo>
                      <a:pt x="4025509" y="0"/>
                    </a:moveTo>
                    <a:lnTo>
                      <a:pt x="3869093" y="3975586"/>
                    </a:lnTo>
                    <a:lnTo>
                      <a:pt x="0" y="4362522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5" name="Freeform: Shape 1474">
                <a:extLst>
                  <a:ext uri="{FF2B5EF4-FFF2-40B4-BE49-F238E27FC236}">
                    <a16:creationId xmlns:a16="http://schemas.microsoft.com/office/drawing/2014/main" id="{3B6B3E0F-3472-19D7-B2E2-75397ABBB00B}"/>
                  </a:ext>
                </a:extLst>
              </p:cNvPr>
              <p:cNvSpPr/>
              <p:nvPr/>
            </p:nvSpPr>
            <p:spPr>
              <a:xfrm>
                <a:off x="6193585" y="4534188"/>
                <a:ext cx="47707" cy="45360"/>
              </a:xfrm>
              <a:custGeom>
                <a:avLst/>
                <a:gdLst>
                  <a:gd name="connsiteX0" fmla="*/ 0 w 47707"/>
                  <a:gd name="connsiteY0" fmla="*/ 27242 h 45360"/>
                  <a:gd name="connsiteX1" fmla="*/ 43145 w 47707"/>
                  <a:gd name="connsiteY1" fmla="*/ 0 h 45360"/>
                  <a:gd name="connsiteX2" fmla="*/ 34086 w 47707"/>
                  <a:gd name="connsiteY2" fmla="*/ 23853 h 45360"/>
                  <a:gd name="connsiteX3" fmla="*/ 47707 w 47707"/>
                  <a:gd name="connsiteY3" fmla="*/ 45361 h 4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707" h="45360">
                    <a:moveTo>
                      <a:pt x="0" y="27242"/>
                    </a:moveTo>
                    <a:lnTo>
                      <a:pt x="43145" y="0"/>
                    </a:lnTo>
                    <a:lnTo>
                      <a:pt x="34086" y="23853"/>
                    </a:lnTo>
                    <a:lnTo>
                      <a:pt x="47707" y="45361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76" name="Graphic 1264">
              <a:extLst>
                <a:ext uri="{FF2B5EF4-FFF2-40B4-BE49-F238E27FC236}">
                  <a16:creationId xmlns:a16="http://schemas.microsoft.com/office/drawing/2014/main" id="{4F47888B-99BE-D8EF-B961-90632A1357FA}"/>
                </a:ext>
              </a:extLst>
            </p:cNvPr>
            <p:cNvGrpSpPr/>
            <p:nvPr/>
          </p:nvGrpSpPr>
          <p:grpSpPr>
            <a:xfrm>
              <a:off x="2905189" y="3653498"/>
              <a:ext cx="732159" cy="448459"/>
              <a:chOff x="2905189" y="3653498"/>
              <a:chExt cx="732159" cy="448459"/>
            </a:xfrm>
          </p:grpSpPr>
          <p:sp>
            <p:nvSpPr>
              <p:cNvPr id="1477" name="Freeform: Shape 1476">
                <a:extLst>
                  <a:ext uri="{FF2B5EF4-FFF2-40B4-BE49-F238E27FC236}">
                    <a16:creationId xmlns:a16="http://schemas.microsoft.com/office/drawing/2014/main" id="{9933B110-4251-A488-F260-DAC0E2DDD0EE}"/>
                  </a:ext>
                </a:extLst>
              </p:cNvPr>
              <p:cNvSpPr/>
              <p:nvPr/>
            </p:nvSpPr>
            <p:spPr>
              <a:xfrm>
                <a:off x="2934386" y="3671421"/>
                <a:ext cx="673829" cy="412613"/>
              </a:xfrm>
              <a:custGeom>
                <a:avLst/>
                <a:gdLst>
                  <a:gd name="connsiteX0" fmla="*/ 673829 w 673829"/>
                  <a:gd name="connsiteY0" fmla="*/ 412614 h 412613"/>
                  <a:gd name="connsiteX1" fmla="*/ 0 w 673829"/>
                  <a:gd name="connsiteY1" fmla="*/ 0 h 412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829" h="412613">
                    <a:moveTo>
                      <a:pt x="673829" y="412614"/>
                    </a:moveTo>
                    <a:lnTo>
                      <a:pt x="0" y="0"/>
                    </a:lnTo>
                  </a:path>
                </a:pathLst>
              </a:custGeom>
              <a:noFill/>
              <a:ln w="6514" cap="flat">
                <a:solidFill>
                  <a:srgbClr val="FF0000"/>
                </a:solidFill>
                <a:custDash>
                  <a:ds d="600000" sp="600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8" name="Freeform: Shape 1477">
                <a:extLst>
                  <a:ext uri="{FF2B5EF4-FFF2-40B4-BE49-F238E27FC236}">
                    <a16:creationId xmlns:a16="http://schemas.microsoft.com/office/drawing/2014/main" id="{65AF70D9-CE52-E3EA-26A7-B65A19CA98C6}"/>
                  </a:ext>
                </a:extLst>
              </p:cNvPr>
              <p:cNvSpPr/>
              <p:nvPr/>
            </p:nvSpPr>
            <p:spPr>
              <a:xfrm>
                <a:off x="3586578" y="4058682"/>
                <a:ext cx="50770" cy="43275"/>
              </a:xfrm>
              <a:custGeom>
                <a:avLst/>
                <a:gdLst>
                  <a:gd name="connsiteX0" fmla="*/ 50770 w 50770"/>
                  <a:gd name="connsiteY0" fmla="*/ 43275 h 43275"/>
                  <a:gd name="connsiteX1" fmla="*/ 0 w 50770"/>
                  <a:gd name="connsiteY1" fmla="*/ 38844 h 43275"/>
                  <a:gd name="connsiteX2" fmla="*/ 21638 w 50770"/>
                  <a:gd name="connsiteY2" fmla="*/ 25353 h 43275"/>
                  <a:gd name="connsiteX3" fmla="*/ 23788 w 50770"/>
                  <a:gd name="connsiteY3" fmla="*/ 0 h 4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770" h="43275">
                    <a:moveTo>
                      <a:pt x="50770" y="43275"/>
                    </a:moveTo>
                    <a:lnTo>
                      <a:pt x="0" y="38844"/>
                    </a:lnTo>
                    <a:lnTo>
                      <a:pt x="21638" y="25353"/>
                    </a:lnTo>
                    <a:lnTo>
                      <a:pt x="23788" y="0"/>
                    </a:lnTo>
                    <a:close/>
                  </a:path>
                </a:pathLst>
              </a:custGeom>
              <a:solidFill>
                <a:srgbClr val="FF0000"/>
              </a:solidFill>
              <a:ln w="6514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9" name="Freeform: Shape 1478">
                <a:extLst>
                  <a:ext uri="{FF2B5EF4-FFF2-40B4-BE49-F238E27FC236}">
                    <a16:creationId xmlns:a16="http://schemas.microsoft.com/office/drawing/2014/main" id="{9F11B6CE-5C1D-971B-498F-8BAF19BBC445}"/>
                  </a:ext>
                </a:extLst>
              </p:cNvPr>
              <p:cNvSpPr/>
              <p:nvPr/>
            </p:nvSpPr>
            <p:spPr>
              <a:xfrm>
                <a:off x="2905189" y="3653498"/>
                <a:ext cx="50835" cy="43274"/>
              </a:xfrm>
              <a:custGeom>
                <a:avLst/>
                <a:gdLst>
                  <a:gd name="connsiteX0" fmla="*/ 0 w 50835"/>
                  <a:gd name="connsiteY0" fmla="*/ 0 h 43274"/>
                  <a:gd name="connsiteX1" fmla="*/ 50835 w 50835"/>
                  <a:gd name="connsiteY1" fmla="*/ 4432 h 43274"/>
                  <a:gd name="connsiteX2" fmla="*/ 29198 w 50835"/>
                  <a:gd name="connsiteY2" fmla="*/ 17923 h 43274"/>
                  <a:gd name="connsiteX3" fmla="*/ 26982 w 50835"/>
                  <a:gd name="connsiteY3" fmla="*/ 43275 h 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35" h="43274">
                    <a:moveTo>
                      <a:pt x="0" y="0"/>
                    </a:moveTo>
                    <a:lnTo>
                      <a:pt x="50835" y="4432"/>
                    </a:lnTo>
                    <a:lnTo>
                      <a:pt x="29198" y="17923"/>
                    </a:lnTo>
                    <a:lnTo>
                      <a:pt x="26982" y="43275"/>
                    </a:lnTo>
                    <a:close/>
                  </a:path>
                </a:pathLst>
              </a:custGeom>
              <a:solidFill>
                <a:srgbClr val="FF0000"/>
              </a:solidFill>
              <a:ln w="6514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80" name="Graphic 1264">
              <a:extLst>
                <a:ext uri="{FF2B5EF4-FFF2-40B4-BE49-F238E27FC236}">
                  <a16:creationId xmlns:a16="http://schemas.microsoft.com/office/drawing/2014/main" id="{638D3314-A42D-B5A9-A0F2-E0A3665AF96E}"/>
                </a:ext>
              </a:extLst>
            </p:cNvPr>
            <p:cNvGrpSpPr/>
            <p:nvPr/>
          </p:nvGrpSpPr>
          <p:grpSpPr>
            <a:xfrm>
              <a:off x="4752533" y="136864"/>
              <a:ext cx="2887188" cy="4483222"/>
              <a:chOff x="4752533" y="136864"/>
              <a:chExt cx="2887188" cy="4483222"/>
            </a:xfrm>
          </p:grpSpPr>
          <p:sp>
            <p:nvSpPr>
              <p:cNvPr id="1481" name="Freeform: Shape 1480">
                <a:extLst>
                  <a:ext uri="{FF2B5EF4-FFF2-40B4-BE49-F238E27FC236}">
                    <a16:creationId xmlns:a16="http://schemas.microsoft.com/office/drawing/2014/main" id="{0CC4A151-2221-FEEF-FF87-8450BE556BA2}"/>
                  </a:ext>
                </a:extLst>
              </p:cNvPr>
              <p:cNvSpPr/>
              <p:nvPr/>
            </p:nvSpPr>
            <p:spPr>
              <a:xfrm>
                <a:off x="4752533" y="136864"/>
                <a:ext cx="2887188" cy="4449267"/>
              </a:xfrm>
              <a:custGeom>
                <a:avLst/>
                <a:gdLst>
                  <a:gd name="connsiteX0" fmla="*/ 2887188 w 2887188"/>
                  <a:gd name="connsiteY0" fmla="*/ 0 h 4449267"/>
                  <a:gd name="connsiteX1" fmla="*/ 0 w 2887188"/>
                  <a:gd name="connsiteY1" fmla="*/ 1818342 h 4449267"/>
                  <a:gd name="connsiteX2" fmla="*/ 320849 w 2887188"/>
                  <a:gd name="connsiteY2" fmla="*/ 4449268 h 4449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87188" h="4449267">
                    <a:moveTo>
                      <a:pt x="2887188" y="0"/>
                    </a:moveTo>
                    <a:lnTo>
                      <a:pt x="0" y="1818342"/>
                    </a:lnTo>
                    <a:lnTo>
                      <a:pt x="320849" y="4449268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82" name="Freeform: Shape 1481">
                <a:extLst>
                  <a:ext uri="{FF2B5EF4-FFF2-40B4-BE49-F238E27FC236}">
                    <a16:creationId xmlns:a16="http://schemas.microsoft.com/office/drawing/2014/main" id="{6AD5F9A6-6583-43B1-FE2A-15C7F28A57E8}"/>
                  </a:ext>
                </a:extLst>
              </p:cNvPr>
              <p:cNvSpPr/>
              <p:nvPr/>
            </p:nvSpPr>
            <p:spPr>
              <a:xfrm>
                <a:off x="5049333" y="4572054"/>
                <a:ext cx="45295" cy="48032"/>
              </a:xfrm>
              <a:custGeom>
                <a:avLst/>
                <a:gdLst>
                  <a:gd name="connsiteX0" fmla="*/ 28155 w 45295"/>
                  <a:gd name="connsiteY0" fmla="*/ 48033 h 48032"/>
                  <a:gd name="connsiteX1" fmla="*/ 0 w 45295"/>
                  <a:gd name="connsiteY1" fmla="*/ 5540 h 48032"/>
                  <a:gd name="connsiteX2" fmla="*/ 24049 w 45295"/>
                  <a:gd name="connsiteY2" fmla="*/ 14077 h 48032"/>
                  <a:gd name="connsiteX3" fmla="*/ 45295 w 45295"/>
                  <a:gd name="connsiteY3" fmla="*/ 0 h 48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295" h="48032">
                    <a:moveTo>
                      <a:pt x="28155" y="48033"/>
                    </a:moveTo>
                    <a:lnTo>
                      <a:pt x="0" y="5540"/>
                    </a:lnTo>
                    <a:lnTo>
                      <a:pt x="24049" y="14077"/>
                    </a:lnTo>
                    <a:lnTo>
                      <a:pt x="45295" y="0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83" name="Graphic 1264">
              <a:extLst>
                <a:ext uri="{FF2B5EF4-FFF2-40B4-BE49-F238E27FC236}">
                  <a16:creationId xmlns:a16="http://schemas.microsoft.com/office/drawing/2014/main" id="{914A635C-9A17-EA8D-4C98-B67105BDA3EE}"/>
                </a:ext>
              </a:extLst>
            </p:cNvPr>
            <p:cNvGrpSpPr/>
            <p:nvPr/>
          </p:nvGrpSpPr>
          <p:grpSpPr>
            <a:xfrm>
              <a:off x="4752533" y="110795"/>
              <a:ext cx="3551958" cy="3401342"/>
              <a:chOff x="4752533" y="110795"/>
              <a:chExt cx="3551958" cy="3401342"/>
            </a:xfrm>
          </p:grpSpPr>
          <p:sp>
            <p:nvSpPr>
              <p:cNvPr id="1484" name="Freeform: Shape 1483">
                <a:extLst>
                  <a:ext uri="{FF2B5EF4-FFF2-40B4-BE49-F238E27FC236}">
                    <a16:creationId xmlns:a16="http://schemas.microsoft.com/office/drawing/2014/main" id="{EB3B414B-4B8A-3B7D-2DEA-82BD0335C4A9}"/>
                  </a:ext>
                </a:extLst>
              </p:cNvPr>
              <p:cNvSpPr/>
              <p:nvPr/>
            </p:nvSpPr>
            <p:spPr>
              <a:xfrm>
                <a:off x="4752533" y="110795"/>
                <a:ext cx="3551958" cy="3367386"/>
              </a:xfrm>
              <a:custGeom>
                <a:avLst/>
                <a:gdLst>
                  <a:gd name="connsiteX0" fmla="*/ 3551959 w 3551958"/>
                  <a:gd name="connsiteY0" fmla="*/ 0 h 3367386"/>
                  <a:gd name="connsiteX1" fmla="*/ 0 w 3551958"/>
                  <a:gd name="connsiteY1" fmla="*/ 1844411 h 3367386"/>
                  <a:gd name="connsiteX2" fmla="*/ 190372 w 3551958"/>
                  <a:gd name="connsiteY2" fmla="*/ 3367387 h 3367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51958" h="3367386">
                    <a:moveTo>
                      <a:pt x="3551959" y="0"/>
                    </a:moveTo>
                    <a:lnTo>
                      <a:pt x="0" y="1844411"/>
                    </a:lnTo>
                    <a:lnTo>
                      <a:pt x="190372" y="3367387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85" name="Freeform: Shape 1484">
                <a:extLst>
                  <a:ext uri="{FF2B5EF4-FFF2-40B4-BE49-F238E27FC236}">
                    <a16:creationId xmlns:a16="http://schemas.microsoft.com/office/drawing/2014/main" id="{3900CC3A-332D-68D8-6A08-1429F3D37722}"/>
                  </a:ext>
                </a:extLst>
              </p:cNvPr>
              <p:cNvSpPr/>
              <p:nvPr/>
            </p:nvSpPr>
            <p:spPr>
              <a:xfrm>
                <a:off x="4918856" y="3464039"/>
                <a:ext cx="45295" cy="48098"/>
              </a:xfrm>
              <a:custGeom>
                <a:avLst/>
                <a:gdLst>
                  <a:gd name="connsiteX0" fmla="*/ 28285 w 45295"/>
                  <a:gd name="connsiteY0" fmla="*/ 48098 h 48098"/>
                  <a:gd name="connsiteX1" fmla="*/ 0 w 45295"/>
                  <a:gd name="connsiteY1" fmla="*/ 5670 h 48098"/>
                  <a:gd name="connsiteX2" fmla="*/ 24049 w 45295"/>
                  <a:gd name="connsiteY2" fmla="*/ 14143 h 48098"/>
                  <a:gd name="connsiteX3" fmla="*/ 45296 w 45295"/>
                  <a:gd name="connsiteY3" fmla="*/ 0 h 48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295" h="48098">
                    <a:moveTo>
                      <a:pt x="28285" y="48098"/>
                    </a:moveTo>
                    <a:lnTo>
                      <a:pt x="0" y="5670"/>
                    </a:lnTo>
                    <a:lnTo>
                      <a:pt x="24049" y="14143"/>
                    </a:lnTo>
                    <a:lnTo>
                      <a:pt x="45296" y="0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86" name="Graphic 1264">
              <a:extLst>
                <a:ext uri="{FF2B5EF4-FFF2-40B4-BE49-F238E27FC236}">
                  <a16:creationId xmlns:a16="http://schemas.microsoft.com/office/drawing/2014/main" id="{2F77B411-7160-D690-D3CC-E51ADA02B55F}"/>
                </a:ext>
              </a:extLst>
            </p:cNvPr>
            <p:cNvGrpSpPr/>
            <p:nvPr/>
          </p:nvGrpSpPr>
          <p:grpSpPr>
            <a:xfrm>
              <a:off x="7489822" y="5148709"/>
              <a:ext cx="3258677" cy="1303470"/>
              <a:chOff x="7489822" y="5148709"/>
              <a:chExt cx="3258677" cy="1303470"/>
            </a:xfrm>
            <a:solidFill>
              <a:srgbClr val="FFFFFF"/>
            </a:solidFill>
          </p:grpSpPr>
          <p:sp>
            <p:nvSpPr>
              <p:cNvPr id="1487" name="Freeform: Shape 1486">
                <a:extLst>
                  <a:ext uri="{FF2B5EF4-FFF2-40B4-BE49-F238E27FC236}">
                    <a16:creationId xmlns:a16="http://schemas.microsoft.com/office/drawing/2014/main" id="{6318270F-796A-5B70-09E6-492D5CA2188A}"/>
                  </a:ext>
                </a:extLst>
              </p:cNvPr>
              <p:cNvSpPr/>
              <p:nvPr/>
            </p:nvSpPr>
            <p:spPr>
              <a:xfrm>
                <a:off x="7489822" y="5148709"/>
                <a:ext cx="3258677" cy="1303470"/>
              </a:xfrm>
              <a:custGeom>
                <a:avLst/>
                <a:gdLst>
                  <a:gd name="connsiteX0" fmla="*/ 3063157 w 3258677"/>
                  <a:gd name="connsiteY0" fmla="*/ 0 h 1303470"/>
                  <a:gd name="connsiteX1" fmla="*/ 3258678 w 3258677"/>
                  <a:gd name="connsiteY1" fmla="*/ 195521 h 1303470"/>
                  <a:gd name="connsiteX2" fmla="*/ 3258678 w 3258677"/>
                  <a:gd name="connsiteY2" fmla="*/ 1107950 h 1303470"/>
                  <a:gd name="connsiteX3" fmla="*/ 3063157 w 3258677"/>
                  <a:gd name="connsiteY3" fmla="*/ 1303471 h 1303470"/>
                  <a:gd name="connsiteX4" fmla="*/ 195521 w 3258677"/>
                  <a:gd name="connsiteY4" fmla="*/ 1303471 h 1303470"/>
                  <a:gd name="connsiteX5" fmla="*/ 0 w 3258677"/>
                  <a:gd name="connsiteY5" fmla="*/ 1107950 h 1303470"/>
                  <a:gd name="connsiteX6" fmla="*/ 0 w 3258677"/>
                  <a:gd name="connsiteY6" fmla="*/ 195521 h 1303470"/>
                  <a:gd name="connsiteX7" fmla="*/ 195521 w 3258677"/>
                  <a:gd name="connsiteY7" fmla="*/ 0 h 1303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58677" h="1303470">
                    <a:moveTo>
                      <a:pt x="3063157" y="0"/>
                    </a:moveTo>
                    <a:cubicBezTo>
                      <a:pt x="3171140" y="0"/>
                      <a:pt x="3258678" y="87538"/>
                      <a:pt x="3258678" y="195521"/>
                    </a:cubicBezTo>
                    <a:lnTo>
                      <a:pt x="3258678" y="1107950"/>
                    </a:lnTo>
                    <a:cubicBezTo>
                      <a:pt x="3258678" y="1215933"/>
                      <a:pt x="3171140" y="1303471"/>
                      <a:pt x="3063157" y="1303471"/>
                    </a:cubicBezTo>
                    <a:lnTo>
                      <a:pt x="195521" y="1303471"/>
                    </a:lnTo>
                    <a:cubicBezTo>
                      <a:pt x="87538" y="1303471"/>
                      <a:pt x="0" y="1215933"/>
                      <a:pt x="0" y="1107950"/>
                    </a:cubicBezTo>
                    <a:lnTo>
                      <a:pt x="0" y="195521"/>
                    </a:lnTo>
                    <a:cubicBezTo>
                      <a:pt x="0" y="87538"/>
                      <a:pt x="87538" y="0"/>
                      <a:pt x="1955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488" name="Picture 1487">
                <a:extLst>
                  <a:ext uri="{FF2B5EF4-FFF2-40B4-BE49-F238E27FC236}">
                    <a16:creationId xmlns:a16="http://schemas.microsoft.com/office/drawing/2014/main" id="{A406A9DD-3E6B-B3BE-DD00-64199BFBA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493081" y="5262763"/>
                <a:ext cx="3245642" cy="1094915"/>
              </a:xfrm>
              <a:custGeom>
                <a:avLst/>
                <a:gdLst>
                  <a:gd name="connsiteX0" fmla="*/ -1 w 3245642"/>
                  <a:gd name="connsiteY0" fmla="*/ -1 h 1094915"/>
                  <a:gd name="connsiteX1" fmla="*/ 3245642 w 3245642"/>
                  <a:gd name="connsiteY1" fmla="*/ -1 h 1094915"/>
                  <a:gd name="connsiteX2" fmla="*/ 3245642 w 3245642"/>
                  <a:gd name="connsiteY2" fmla="*/ 1094915 h 1094915"/>
                  <a:gd name="connsiteX3" fmla="*/ -1 w 3245642"/>
                  <a:gd name="connsiteY3" fmla="*/ 1094915 h 1094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45642" h="1094915">
                    <a:moveTo>
                      <a:pt x="-1" y="-1"/>
                    </a:moveTo>
                    <a:lnTo>
                      <a:pt x="3245642" y="-1"/>
                    </a:lnTo>
                    <a:lnTo>
                      <a:pt x="3245642" y="1094915"/>
                    </a:lnTo>
                    <a:lnTo>
                      <a:pt x="-1" y="1094915"/>
                    </a:lnTo>
                    <a:close/>
                  </a:path>
                </a:pathLst>
              </a:custGeom>
            </p:spPr>
          </p:pic>
        </p:grpSp>
        <p:grpSp>
          <p:nvGrpSpPr>
            <p:cNvPr id="1489" name="Graphic 1264">
              <a:extLst>
                <a:ext uri="{FF2B5EF4-FFF2-40B4-BE49-F238E27FC236}">
                  <a16:creationId xmlns:a16="http://schemas.microsoft.com/office/drawing/2014/main" id="{FC994509-BBDD-CDFA-D0DA-7B6E31F11C3B}"/>
                </a:ext>
              </a:extLst>
            </p:cNvPr>
            <p:cNvGrpSpPr/>
            <p:nvPr/>
          </p:nvGrpSpPr>
          <p:grpSpPr>
            <a:xfrm>
              <a:off x="9832159" y="5768054"/>
              <a:ext cx="557885" cy="64782"/>
              <a:chOff x="9832159" y="5768054"/>
              <a:chExt cx="557885" cy="64782"/>
            </a:xfrm>
          </p:grpSpPr>
          <p:sp>
            <p:nvSpPr>
              <p:cNvPr id="1490" name="Freeform: Shape 1489">
                <a:extLst>
                  <a:ext uri="{FF2B5EF4-FFF2-40B4-BE49-F238E27FC236}">
                    <a16:creationId xmlns:a16="http://schemas.microsoft.com/office/drawing/2014/main" id="{D8FE3A19-91BA-CABD-A900-00C105F2AD7F}"/>
                  </a:ext>
                </a:extLst>
              </p:cNvPr>
              <p:cNvSpPr/>
              <p:nvPr/>
            </p:nvSpPr>
            <p:spPr>
              <a:xfrm>
                <a:off x="9880713" y="5800445"/>
                <a:ext cx="509331" cy="6517"/>
              </a:xfrm>
              <a:custGeom>
                <a:avLst/>
                <a:gdLst>
                  <a:gd name="connsiteX0" fmla="*/ 509331 w 509331"/>
                  <a:gd name="connsiteY0" fmla="*/ 0 h 6517"/>
                  <a:gd name="connsiteX1" fmla="*/ 0 w 509331"/>
                  <a:gd name="connsiteY1" fmla="*/ 0 h 6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9331" h="6517">
                    <a:moveTo>
                      <a:pt x="509331" y="0"/>
                    </a:moveTo>
                    <a:lnTo>
                      <a:pt x="0" y="0"/>
                    </a:lnTo>
                  </a:path>
                </a:pathLst>
              </a:custGeom>
              <a:noFill/>
              <a:ln w="25665" cap="flat">
                <a:solidFill>
                  <a:srgbClr val="000000"/>
                </a:solidFill>
                <a:custDash>
                  <a:ds d="885750" sp="88575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91" name="Freeform: Shape 1490">
                <a:extLst>
                  <a:ext uri="{FF2B5EF4-FFF2-40B4-BE49-F238E27FC236}">
                    <a16:creationId xmlns:a16="http://schemas.microsoft.com/office/drawing/2014/main" id="{5D53FA6C-16E9-6F8A-D9BF-7509A0F66D20}"/>
                  </a:ext>
                </a:extLst>
              </p:cNvPr>
              <p:cNvSpPr/>
              <p:nvPr/>
            </p:nvSpPr>
            <p:spPr>
              <a:xfrm>
                <a:off x="9832159" y="5768054"/>
                <a:ext cx="64782" cy="64782"/>
              </a:xfrm>
              <a:custGeom>
                <a:avLst/>
                <a:gdLst>
                  <a:gd name="connsiteX0" fmla="*/ 0 w 64782"/>
                  <a:gd name="connsiteY0" fmla="*/ 32391 h 64782"/>
                  <a:gd name="connsiteX1" fmla="*/ 64782 w 64782"/>
                  <a:gd name="connsiteY1" fmla="*/ 0 h 64782"/>
                  <a:gd name="connsiteX2" fmla="*/ 48554 w 64782"/>
                  <a:gd name="connsiteY2" fmla="*/ 32391 h 64782"/>
                  <a:gd name="connsiteX3" fmla="*/ 64782 w 64782"/>
                  <a:gd name="connsiteY3" fmla="*/ 64782 h 64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782" h="64782">
                    <a:moveTo>
                      <a:pt x="0" y="32391"/>
                    </a:moveTo>
                    <a:lnTo>
                      <a:pt x="64782" y="0"/>
                    </a:lnTo>
                    <a:lnTo>
                      <a:pt x="48554" y="32391"/>
                    </a:lnTo>
                    <a:lnTo>
                      <a:pt x="64782" y="64782"/>
                    </a:lnTo>
                    <a:close/>
                  </a:path>
                </a:pathLst>
              </a:custGeom>
              <a:solidFill>
                <a:srgbClr val="000000"/>
              </a:solidFill>
              <a:ln w="2566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1492" name="Picture 1491">
              <a:extLst>
                <a:ext uri="{FF2B5EF4-FFF2-40B4-BE49-F238E27FC236}">
                  <a16:creationId xmlns:a16="http://schemas.microsoft.com/office/drawing/2014/main" id="{2C5B96ED-D40F-2B22-5E45-CBBBD9FD7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845846" y="5907981"/>
              <a:ext cx="540940" cy="540940"/>
            </a:xfrm>
            <a:custGeom>
              <a:avLst/>
              <a:gdLst>
                <a:gd name="connsiteX0" fmla="*/ 0 w 540940"/>
                <a:gd name="connsiteY0" fmla="*/ 0 h 540940"/>
                <a:gd name="connsiteX1" fmla="*/ 540940 w 540940"/>
                <a:gd name="connsiteY1" fmla="*/ 0 h 540940"/>
                <a:gd name="connsiteX2" fmla="*/ 540940 w 540940"/>
                <a:gd name="connsiteY2" fmla="*/ 540940 h 540940"/>
                <a:gd name="connsiteX3" fmla="*/ 0 w 540940"/>
                <a:gd name="connsiteY3" fmla="*/ 540940 h 54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940" h="540940">
                  <a:moveTo>
                    <a:pt x="0" y="0"/>
                  </a:moveTo>
                  <a:lnTo>
                    <a:pt x="540940" y="0"/>
                  </a:lnTo>
                  <a:lnTo>
                    <a:pt x="540940" y="540940"/>
                  </a:lnTo>
                  <a:lnTo>
                    <a:pt x="0" y="540940"/>
                  </a:lnTo>
                  <a:close/>
                </a:path>
              </a:pathLst>
            </a:custGeom>
          </p:spPr>
        </p:pic>
        <p:grpSp>
          <p:nvGrpSpPr>
            <p:cNvPr id="1493" name="Graphic 1264">
              <a:extLst>
                <a:ext uri="{FF2B5EF4-FFF2-40B4-BE49-F238E27FC236}">
                  <a16:creationId xmlns:a16="http://schemas.microsoft.com/office/drawing/2014/main" id="{962DAD01-5FE3-7F1E-A299-8AF6213CADD6}"/>
                </a:ext>
              </a:extLst>
            </p:cNvPr>
            <p:cNvGrpSpPr/>
            <p:nvPr/>
          </p:nvGrpSpPr>
          <p:grpSpPr>
            <a:xfrm>
              <a:off x="3155781" y="3519371"/>
              <a:ext cx="993896" cy="228107"/>
              <a:chOff x="3155781" y="3519371"/>
              <a:chExt cx="993896" cy="228107"/>
            </a:xfrm>
          </p:grpSpPr>
          <p:grpSp>
            <p:nvGrpSpPr>
              <p:cNvPr id="1494" name="Graphic 1264">
                <a:extLst>
                  <a:ext uri="{FF2B5EF4-FFF2-40B4-BE49-F238E27FC236}">
                    <a16:creationId xmlns:a16="http://schemas.microsoft.com/office/drawing/2014/main" id="{62E38CEE-C86D-4CD3-9BAE-69FE1BFDC9F4}"/>
                  </a:ext>
                </a:extLst>
              </p:cNvPr>
              <p:cNvGrpSpPr/>
              <p:nvPr/>
            </p:nvGrpSpPr>
            <p:grpSpPr>
              <a:xfrm>
                <a:off x="3155781" y="3519371"/>
                <a:ext cx="325867" cy="228107"/>
                <a:chOff x="3155781" y="3519371"/>
                <a:chExt cx="325867" cy="228107"/>
              </a:xfrm>
            </p:grpSpPr>
            <p:sp>
              <p:nvSpPr>
                <p:cNvPr id="1495" name="Freeform: Shape 1494">
                  <a:extLst>
                    <a:ext uri="{FF2B5EF4-FFF2-40B4-BE49-F238E27FC236}">
                      <a16:creationId xmlns:a16="http://schemas.microsoft.com/office/drawing/2014/main" id="{0F2F9B33-0B46-6243-347F-770C4A473F32}"/>
                    </a:ext>
                  </a:extLst>
                </p:cNvPr>
                <p:cNvSpPr/>
                <p:nvPr/>
              </p:nvSpPr>
              <p:spPr>
                <a:xfrm>
                  <a:off x="3155781" y="3519371"/>
                  <a:ext cx="325867" cy="228107"/>
                </a:xfrm>
                <a:custGeom>
                  <a:avLst/>
                  <a:gdLst>
                    <a:gd name="connsiteX0" fmla="*/ 0 w 325867"/>
                    <a:gd name="connsiteY0" fmla="*/ 0 h 228107"/>
                    <a:gd name="connsiteX1" fmla="*/ 325868 w 325867"/>
                    <a:gd name="connsiteY1" fmla="*/ 0 h 228107"/>
                    <a:gd name="connsiteX2" fmla="*/ 325868 w 325867"/>
                    <a:gd name="connsiteY2" fmla="*/ 228107 h 228107"/>
                    <a:gd name="connsiteX3" fmla="*/ 0 w 325867"/>
                    <a:gd name="connsiteY3" fmla="*/ 228107 h 228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5867" h="228107">
                      <a:moveTo>
                        <a:pt x="0" y="0"/>
                      </a:moveTo>
                      <a:lnTo>
                        <a:pt x="325868" y="0"/>
                      </a:lnTo>
                      <a:lnTo>
                        <a:pt x="325868" y="228107"/>
                      </a:lnTo>
                      <a:lnTo>
                        <a:pt x="0" y="228107"/>
                      </a:lnTo>
                      <a:close/>
                    </a:path>
                  </a:pathLst>
                </a:custGeom>
                <a:noFill/>
                <a:ln w="65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96" name="Freeform: Shape 1495">
                  <a:extLst>
                    <a:ext uri="{FF2B5EF4-FFF2-40B4-BE49-F238E27FC236}">
                      <a16:creationId xmlns:a16="http://schemas.microsoft.com/office/drawing/2014/main" id="{4133C894-262E-4CE9-9292-C97D5EF99A17}"/>
                    </a:ext>
                  </a:extLst>
                </p:cNvPr>
                <p:cNvSpPr/>
                <p:nvPr/>
              </p:nvSpPr>
              <p:spPr>
                <a:xfrm>
                  <a:off x="3155781" y="3519371"/>
                  <a:ext cx="325867" cy="228107"/>
                </a:xfrm>
                <a:custGeom>
                  <a:avLst/>
                  <a:gdLst>
                    <a:gd name="connsiteX0" fmla="*/ 48815 w 325867"/>
                    <a:gd name="connsiteY0" fmla="*/ 167691 h 228107"/>
                    <a:gd name="connsiteX1" fmla="*/ 51878 w 325867"/>
                    <a:gd name="connsiteY1" fmla="*/ 167691 h 228107"/>
                    <a:gd name="connsiteX2" fmla="*/ 274120 w 325867"/>
                    <a:gd name="connsiteY2" fmla="*/ 167691 h 228107"/>
                    <a:gd name="connsiteX3" fmla="*/ 277444 w 325867"/>
                    <a:gd name="connsiteY3" fmla="*/ 167691 h 228107"/>
                    <a:gd name="connsiteX4" fmla="*/ 284874 w 325867"/>
                    <a:gd name="connsiteY4" fmla="*/ 171602 h 228107"/>
                    <a:gd name="connsiteX5" fmla="*/ 321436 w 325867"/>
                    <a:gd name="connsiteY5" fmla="*/ 206926 h 228107"/>
                    <a:gd name="connsiteX6" fmla="*/ 321436 w 325867"/>
                    <a:gd name="connsiteY6" fmla="*/ 215333 h 228107"/>
                    <a:gd name="connsiteX7" fmla="*/ 312051 w 325867"/>
                    <a:gd name="connsiteY7" fmla="*/ 223545 h 228107"/>
                    <a:gd name="connsiteX8" fmla="*/ 14078 w 325867"/>
                    <a:gd name="connsiteY8" fmla="*/ 223545 h 228107"/>
                    <a:gd name="connsiteX9" fmla="*/ 7430 w 325867"/>
                    <a:gd name="connsiteY9" fmla="*/ 221134 h 228107"/>
                    <a:gd name="connsiteX10" fmla="*/ 4432 w 325867"/>
                    <a:gd name="connsiteY10" fmla="*/ 214616 h 228107"/>
                    <a:gd name="connsiteX11" fmla="*/ 4432 w 325867"/>
                    <a:gd name="connsiteY11" fmla="*/ 207317 h 228107"/>
                    <a:gd name="connsiteX12" fmla="*/ 43340 w 325867"/>
                    <a:gd name="connsiteY12" fmla="*/ 169973 h 228107"/>
                    <a:gd name="connsiteX13" fmla="*/ 48815 w 325867"/>
                    <a:gd name="connsiteY13" fmla="*/ 167691 h 228107"/>
                    <a:gd name="connsiteX14" fmla="*/ 51878 w 325867"/>
                    <a:gd name="connsiteY14" fmla="*/ 4562 h 228107"/>
                    <a:gd name="connsiteX15" fmla="*/ 274120 w 325867"/>
                    <a:gd name="connsiteY15" fmla="*/ 4562 h 228107"/>
                    <a:gd name="connsiteX16" fmla="*/ 283505 w 325867"/>
                    <a:gd name="connsiteY16" fmla="*/ 14143 h 228107"/>
                    <a:gd name="connsiteX17" fmla="*/ 283505 w 325867"/>
                    <a:gd name="connsiteY17" fmla="*/ 153484 h 228107"/>
                    <a:gd name="connsiteX18" fmla="*/ 274120 w 325867"/>
                    <a:gd name="connsiteY18" fmla="*/ 163130 h 228107"/>
                    <a:gd name="connsiteX19" fmla="*/ 51878 w 325867"/>
                    <a:gd name="connsiteY19" fmla="*/ 163130 h 228107"/>
                    <a:gd name="connsiteX20" fmla="*/ 42493 w 325867"/>
                    <a:gd name="connsiteY20" fmla="*/ 153484 h 228107"/>
                    <a:gd name="connsiteX21" fmla="*/ 42493 w 325867"/>
                    <a:gd name="connsiteY21" fmla="*/ 14143 h 228107"/>
                    <a:gd name="connsiteX22" fmla="*/ 51878 w 325867"/>
                    <a:gd name="connsiteY22" fmla="*/ 4562 h 228107"/>
                    <a:gd name="connsiteX23" fmla="*/ 51878 w 325867"/>
                    <a:gd name="connsiteY23" fmla="*/ 0 h 228107"/>
                    <a:gd name="connsiteX24" fmla="*/ 38061 w 325867"/>
                    <a:gd name="connsiteY24" fmla="*/ 14143 h 228107"/>
                    <a:gd name="connsiteX25" fmla="*/ 38061 w 325867"/>
                    <a:gd name="connsiteY25" fmla="*/ 153484 h 228107"/>
                    <a:gd name="connsiteX26" fmla="*/ 43275 w 325867"/>
                    <a:gd name="connsiteY26" fmla="*/ 164563 h 228107"/>
                    <a:gd name="connsiteX27" fmla="*/ 40408 w 325867"/>
                    <a:gd name="connsiteY27" fmla="*/ 166584 h 228107"/>
                    <a:gd name="connsiteX28" fmla="*/ 40408 w 325867"/>
                    <a:gd name="connsiteY28" fmla="*/ 166649 h 228107"/>
                    <a:gd name="connsiteX29" fmla="*/ 0 w 325867"/>
                    <a:gd name="connsiteY29" fmla="*/ 205297 h 228107"/>
                    <a:gd name="connsiteX30" fmla="*/ 0 w 325867"/>
                    <a:gd name="connsiteY30" fmla="*/ 214616 h 228107"/>
                    <a:gd name="connsiteX31" fmla="*/ 4562 w 325867"/>
                    <a:gd name="connsiteY31" fmla="*/ 224653 h 228107"/>
                    <a:gd name="connsiteX32" fmla="*/ 14078 w 325867"/>
                    <a:gd name="connsiteY32" fmla="*/ 228107 h 228107"/>
                    <a:gd name="connsiteX33" fmla="*/ 312051 w 325867"/>
                    <a:gd name="connsiteY33" fmla="*/ 228107 h 228107"/>
                    <a:gd name="connsiteX34" fmla="*/ 325868 w 325867"/>
                    <a:gd name="connsiteY34" fmla="*/ 215333 h 228107"/>
                    <a:gd name="connsiteX35" fmla="*/ 325868 w 325867"/>
                    <a:gd name="connsiteY35" fmla="*/ 205036 h 228107"/>
                    <a:gd name="connsiteX36" fmla="*/ 287741 w 325867"/>
                    <a:gd name="connsiteY36" fmla="*/ 168148 h 228107"/>
                    <a:gd name="connsiteX37" fmla="*/ 287676 w 325867"/>
                    <a:gd name="connsiteY37" fmla="*/ 168082 h 228107"/>
                    <a:gd name="connsiteX38" fmla="*/ 282723 w 325867"/>
                    <a:gd name="connsiteY38" fmla="*/ 164628 h 228107"/>
                    <a:gd name="connsiteX39" fmla="*/ 287937 w 325867"/>
                    <a:gd name="connsiteY39" fmla="*/ 153549 h 228107"/>
                    <a:gd name="connsiteX40" fmla="*/ 287937 w 325867"/>
                    <a:gd name="connsiteY40" fmla="*/ 14143 h 228107"/>
                    <a:gd name="connsiteX41" fmla="*/ 274120 w 325867"/>
                    <a:gd name="connsiteY41" fmla="*/ 0 h 228107"/>
                    <a:gd name="connsiteX42" fmla="*/ 54876 w 325867"/>
                    <a:gd name="connsiteY42" fmla="*/ 17401 h 228107"/>
                    <a:gd name="connsiteX43" fmla="*/ 270535 w 325867"/>
                    <a:gd name="connsiteY43" fmla="*/ 17401 h 228107"/>
                    <a:gd name="connsiteX44" fmla="*/ 270535 w 325867"/>
                    <a:gd name="connsiteY44" fmla="*/ 150355 h 228107"/>
                    <a:gd name="connsiteX45" fmla="*/ 54876 w 325867"/>
                    <a:gd name="connsiteY45" fmla="*/ 150355 h 228107"/>
                    <a:gd name="connsiteX46" fmla="*/ 107862 w 325867"/>
                    <a:gd name="connsiteY46" fmla="*/ 206600 h 228107"/>
                    <a:gd name="connsiteX47" fmla="*/ 119137 w 325867"/>
                    <a:gd name="connsiteY47" fmla="*/ 186852 h 228107"/>
                    <a:gd name="connsiteX48" fmla="*/ 207122 w 325867"/>
                    <a:gd name="connsiteY48" fmla="*/ 186852 h 228107"/>
                    <a:gd name="connsiteX49" fmla="*/ 218462 w 325867"/>
                    <a:gd name="connsiteY49" fmla="*/ 206600 h 228107"/>
                    <a:gd name="connsiteX50" fmla="*/ 189134 w 325867"/>
                    <a:gd name="connsiteY50" fmla="*/ 206600 h 228107"/>
                    <a:gd name="connsiteX51" fmla="*/ 189134 w 325867"/>
                    <a:gd name="connsiteY51" fmla="*/ 210119 h 228107"/>
                    <a:gd name="connsiteX52" fmla="*/ 182160 w 325867"/>
                    <a:gd name="connsiteY52" fmla="*/ 217680 h 228107"/>
                    <a:gd name="connsiteX53" fmla="*/ 143186 w 325867"/>
                    <a:gd name="connsiteY53" fmla="*/ 217680 h 228107"/>
                    <a:gd name="connsiteX54" fmla="*/ 136539 w 325867"/>
                    <a:gd name="connsiteY54" fmla="*/ 210250 h 228107"/>
                    <a:gd name="connsiteX55" fmla="*/ 136539 w 325867"/>
                    <a:gd name="connsiteY55" fmla="*/ 206600 h 228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325867" h="228107">
                      <a:moveTo>
                        <a:pt x="48815" y="167691"/>
                      </a:moveTo>
                      <a:lnTo>
                        <a:pt x="51878" y="167691"/>
                      </a:lnTo>
                      <a:lnTo>
                        <a:pt x="274120" y="167691"/>
                      </a:lnTo>
                      <a:lnTo>
                        <a:pt x="277444" y="167691"/>
                      </a:lnTo>
                      <a:cubicBezTo>
                        <a:pt x="278812" y="167691"/>
                        <a:pt x="282202" y="169516"/>
                        <a:pt x="284874" y="171602"/>
                      </a:cubicBezTo>
                      <a:lnTo>
                        <a:pt x="321436" y="206926"/>
                      </a:lnTo>
                      <a:lnTo>
                        <a:pt x="321436" y="215333"/>
                      </a:lnTo>
                      <a:cubicBezTo>
                        <a:pt x="321436" y="219374"/>
                        <a:pt x="317265" y="223545"/>
                        <a:pt x="312051" y="223545"/>
                      </a:cubicBezTo>
                      <a:lnTo>
                        <a:pt x="14078" y="223545"/>
                      </a:lnTo>
                      <a:cubicBezTo>
                        <a:pt x="11731" y="223545"/>
                        <a:pt x="9189" y="222698"/>
                        <a:pt x="7430" y="221134"/>
                      </a:cubicBezTo>
                      <a:cubicBezTo>
                        <a:pt x="5605" y="219635"/>
                        <a:pt x="4432" y="217549"/>
                        <a:pt x="4432" y="214616"/>
                      </a:cubicBezTo>
                      <a:lnTo>
                        <a:pt x="4432" y="207317"/>
                      </a:lnTo>
                      <a:lnTo>
                        <a:pt x="43340" y="169973"/>
                      </a:lnTo>
                      <a:cubicBezTo>
                        <a:pt x="44644" y="168864"/>
                        <a:pt x="46860" y="167691"/>
                        <a:pt x="48815" y="167691"/>
                      </a:cubicBezTo>
                      <a:close/>
                      <a:moveTo>
                        <a:pt x="51878" y="4562"/>
                      </a:moveTo>
                      <a:lnTo>
                        <a:pt x="274120" y="4562"/>
                      </a:lnTo>
                      <a:cubicBezTo>
                        <a:pt x="279399" y="4562"/>
                        <a:pt x="283505" y="8733"/>
                        <a:pt x="283505" y="14143"/>
                      </a:cubicBezTo>
                      <a:lnTo>
                        <a:pt x="283505" y="153484"/>
                      </a:lnTo>
                      <a:cubicBezTo>
                        <a:pt x="283505" y="158893"/>
                        <a:pt x="279399" y="163130"/>
                        <a:pt x="274120" y="163130"/>
                      </a:cubicBezTo>
                      <a:lnTo>
                        <a:pt x="51878" y="163130"/>
                      </a:lnTo>
                      <a:cubicBezTo>
                        <a:pt x="46599" y="163130"/>
                        <a:pt x="42493" y="158893"/>
                        <a:pt x="42493" y="153484"/>
                      </a:cubicBezTo>
                      <a:lnTo>
                        <a:pt x="42493" y="14143"/>
                      </a:lnTo>
                      <a:cubicBezTo>
                        <a:pt x="42493" y="8733"/>
                        <a:pt x="46599" y="4562"/>
                        <a:pt x="51878" y="4562"/>
                      </a:cubicBezTo>
                      <a:close/>
                      <a:moveTo>
                        <a:pt x="51878" y="0"/>
                      </a:moveTo>
                      <a:cubicBezTo>
                        <a:pt x="44253" y="0"/>
                        <a:pt x="38061" y="6322"/>
                        <a:pt x="38061" y="14143"/>
                      </a:cubicBezTo>
                      <a:lnTo>
                        <a:pt x="38061" y="153484"/>
                      </a:lnTo>
                      <a:cubicBezTo>
                        <a:pt x="38061" y="157981"/>
                        <a:pt x="40082" y="161956"/>
                        <a:pt x="43275" y="164563"/>
                      </a:cubicBezTo>
                      <a:cubicBezTo>
                        <a:pt x="42167" y="165150"/>
                        <a:pt x="41255" y="165867"/>
                        <a:pt x="40408" y="166584"/>
                      </a:cubicBezTo>
                      <a:lnTo>
                        <a:pt x="40408" y="166649"/>
                      </a:lnTo>
                      <a:lnTo>
                        <a:pt x="0" y="205297"/>
                      </a:lnTo>
                      <a:lnTo>
                        <a:pt x="0" y="214616"/>
                      </a:lnTo>
                      <a:cubicBezTo>
                        <a:pt x="0" y="218853"/>
                        <a:pt x="1890" y="222307"/>
                        <a:pt x="4562" y="224653"/>
                      </a:cubicBezTo>
                      <a:cubicBezTo>
                        <a:pt x="7234" y="226934"/>
                        <a:pt x="10688" y="228107"/>
                        <a:pt x="14078" y="228107"/>
                      </a:cubicBezTo>
                      <a:lnTo>
                        <a:pt x="312051" y="228107"/>
                      </a:lnTo>
                      <a:cubicBezTo>
                        <a:pt x="319546" y="228107"/>
                        <a:pt x="325868" y="222307"/>
                        <a:pt x="325868" y="215333"/>
                      </a:cubicBezTo>
                      <a:lnTo>
                        <a:pt x="325868" y="205036"/>
                      </a:lnTo>
                      <a:lnTo>
                        <a:pt x="287741" y="168148"/>
                      </a:lnTo>
                      <a:lnTo>
                        <a:pt x="287676" y="168082"/>
                      </a:lnTo>
                      <a:cubicBezTo>
                        <a:pt x="286112" y="166844"/>
                        <a:pt x="284483" y="165606"/>
                        <a:pt x="282723" y="164628"/>
                      </a:cubicBezTo>
                      <a:cubicBezTo>
                        <a:pt x="285916" y="162021"/>
                        <a:pt x="287937" y="157981"/>
                        <a:pt x="287937" y="153549"/>
                      </a:cubicBezTo>
                      <a:lnTo>
                        <a:pt x="287937" y="14143"/>
                      </a:lnTo>
                      <a:cubicBezTo>
                        <a:pt x="287937" y="6322"/>
                        <a:pt x="281745" y="0"/>
                        <a:pt x="274120" y="0"/>
                      </a:cubicBezTo>
                      <a:close/>
                      <a:moveTo>
                        <a:pt x="54876" y="17401"/>
                      </a:moveTo>
                      <a:lnTo>
                        <a:pt x="270535" y="17401"/>
                      </a:lnTo>
                      <a:lnTo>
                        <a:pt x="270535" y="150355"/>
                      </a:lnTo>
                      <a:lnTo>
                        <a:pt x="54876" y="150355"/>
                      </a:lnTo>
                      <a:close/>
                      <a:moveTo>
                        <a:pt x="107862" y="206600"/>
                      </a:moveTo>
                      <a:lnTo>
                        <a:pt x="119137" y="186852"/>
                      </a:lnTo>
                      <a:lnTo>
                        <a:pt x="207122" y="186852"/>
                      </a:lnTo>
                      <a:lnTo>
                        <a:pt x="218462" y="206600"/>
                      </a:lnTo>
                      <a:lnTo>
                        <a:pt x="189134" y="206600"/>
                      </a:lnTo>
                      <a:lnTo>
                        <a:pt x="189134" y="210119"/>
                      </a:lnTo>
                      <a:cubicBezTo>
                        <a:pt x="189134" y="213704"/>
                        <a:pt x="185810" y="217680"/>
                        <a:pt x="182160" y="217680"/>
                      </a:cubicBezTo>
                      <a:lnTo>
                        <a:pt x="143186" y="217680"/>
                      </a:lnTo>
                      <a:cubicBezTo>
                        <a:pt x="139406" y="217680"/>
                        <a:pt x="136539" y="213769"/>
                        <a:pt x="136539" y="210250"/>
                      </a:cubicBezTo>
                      <a:lnTo>
                        <a:pt x="136539" y="206600"/>
                      </a:lnTo>
                      <a:close/>
                    </a:path>
                  </a:pathLst>
                </a:custGeom>
                <a:solidFill>
                  <a:srgbClr val="005073"/>
                </a:solidFill>
                <a:ln w="65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1497" name="Picture 1496">
                <a:extLst>
                  <a:ext uri="{FF2B5EF4-FFF2-40B4-BE49-F238E27FC236}">
                    <a16:creationId xmlns:a16="http://schemas.microsoft.com/office/drawing/2014/main" id="{AABC1313-4FE5-D2F4-369E-0CDC0725B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91425" y="3591062"/>
                <a:ext cx="658252" cy="110795"/>
              </a:xfrm>
              <a:custGeom>
                <a:avLst/>
                <a:gdLst>
                  <a:gd name="connsiteX0" fmla="*/ -1 w 658252"/>
                  <a:gd name="connsiteY0" fmla="*/ -1 h 110795"/>
                  <a:gd name="connsiteX1" fmla="*/ 658252 w 658252"/>
                  <a:gd name="connsiteY1" fmla="*/ -1 h 110795"/>
                  <a:gd name="connsiteX2" fmla="*/ 658252 w 658252"/>
                  <a:gd name="connsiteY2" fmla="*/ 110795 h 110795"/>
                  <a:gd name="connsiteX3" fmla="*/ -1 w 658252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252" h="110795">
                    <a:moveTo>
                      <a:pt x="-1" y="-1"/>
                    </a:moveTo>
                    <a:lnTo>
                      <a:pt x="658252" y="-1"/>
                    </a:lnTo>
                    <a:lnTo>
                      <a:pt x="658252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498" name="Graphic 1264">
              <a:extLst>
                <a:ext uri="{FF2B5EF4-FFF2-40B4-BE49-F238E27FC236}">
                  <a16:creationId xmlns:a16="http://schemas.microsoft.com/office/drawing/2014/main" id="{8A7E49A2-F760-681E-A554-B1F10673C819}"/>
                </a:ext>
              </a:extLst>
            </p:cNvPr>
            <p:cNvGrpSpPr/>
            <p:nvPr/>
          </p:nvGrpSpPr>
          <p:grpSpPr>
            <a:xfrm>
              <a:off x="2841644" y="3356437"/>
              <a:ext cx="344311" cy="276987"/>
              <a:chOff x="2841644" y="3356437"/>
              <a:chExt cx="344311" cy="276987"/>
            </a:xfrm>
          </p:grpSpPr>
          <p:sp>
            <p:nvSpPr>
              <p:cNvPr id="1499" name="Freeform: Shape 1498">
                <a:extLst>
                  <a:ext uri="{FF2B5EF4-FFF2-40B4-BE49-F238E27FC236}">
                    <a16:creationId xmlns:a16="http://schemas.microsoft.com/office/drawing/2014/main" id="{BFE4AC85-E1E1-01C5-DB9B-366B2919E823}"/>
                  </a:ext>
                </a:extLst>
              </p:cNvPr>
              <p:cNvSpPr/>
              <p:nvPr/>
            </p:nvSpPr>
            <p:spPr>
              <a:xfrm>
                <a:off x="2841644" y="3356437"/>
                <a:ext cx="310095" cy="254176"/>
              </a:xfrm>
              <a:custGeom>
                <a:avLst/>
                <a:gdLst>
                  <a:gd name="connsiteX0" fmla="*/ 0 w 310095"/>
                  <a:gd name="connsiteY0" fmla="*/ 0 h 254176"/>
                  <a:gd name="connsiteX1" fmla="*/ 216832 w 310095"/>
                  <a:gd name="connsiteY1" fmla="*/ 456 h 254176"/>
                  <a:gd name="connsiteX2" fmla="*/ 216832 w 310095"/>
                  <a:gd name="connsiteY2" fmla="*/ 254177 h 254176"/>
                  <a:gd name="connsiteX3" fmla="*/ 310096 w 310095"/>
                  <a:gd name="connsiteY3" fmla="*/ 254177 h 254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095" h="254176">
                    <a:moveTo>
                      <a:pt x="0" y="0"/>
                    </a:moveTo>
                    <a:lnTo>
                      <a:pt x="216832" y="456"/>
                    </a:lnTo>
                    <a:lnTo>
                      <a:pt x="216832" y="254177"/>
                    </a:lnTo>
                    <a:lnTo>
                      <a:pt x="310096" y="254177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0" name="Freeform: Shape 1499">
                <a:extLst>
                  <a:ext uri="{FF2B5EF4-FFF2-40B4-BE49-F238E27FC236}">
                    <a16:creationId xmlns:a16="http://schemas.microsoft.com/office/drawing/2014/main" id="{2051399F-D96C-1B57-FF35-69EC0B81AE19}"/>
                  </a:ext>
                </a:extLst>
              </p:cNvPr>
              <p:cNvSpPr/>
              <p:nvPr/>
            </p:nvSpPr>
            <p:spPr>
              <a:xfrm>
                <a:off x="3140335" y="3587803"/>
                <a:ext cx="45621" cy="45621"/>
              </a:xfrm>
              <a:custGeom>
                <a:avLst/>
                <a:gdLst>
                  <a:gd name="connsiteX0" fmla="*/ 45621 w 45621"/>
                  <a:gd name="connsiteY0" fmla="*/ 22811 h 45621"/>
                  <a:gd name="connsiteX1" fmla="*/ 0 w 45621"/>
                  <a:gd name="connsiteY1" fmla="*/ 45621 h 45621"/>
                  <a:gd name="connsiteX2" fmla="*/ 11405 w 45621"/>
                  <a:gd name="connsiteY2" fmla="*/ 22811 h 45621"/>
                  <a:gd name="connsiteX3" fmla="*/ 0 w 45621"/>
                  <a:gd name="connsiteY3" fmla="*/ 0 h 45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621" h="45621">
                    <a:moveTo>
                      <a:pt x="45621" y="22811"/>
                    </a:moveTo>
                    <a:lnTo>
                      <a:pt x="0" y="45621"/>
                    </a:lnTo>
                    <a:lnTo>
                      <a:pt x="11405" y="228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501" name="TextBox 1500">
            <a:extLst>
              <a:ext uri="{FF2B5EF4-FFF2-40B4-BE49-F238E27FC236}">
                <a16:creationId xmlns:a16="http://schemas.microsoft.com/office/drawing/2014/main" id="{1A82A9E1-7736-055D-D318-AA9E0334D68A}"/>
              </a:ext>
            </a:extLst>
          </p:cNvPr>
          <p:cNvSpPr txBox="1"/>
          <p:nvPr/>
        </p:nvSpPr>
        <p:spPr>
          <a:xfrm>
            <a:off x="2966778" y="6377151"/>
            <a:ext cx="1805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FF0000"/>
                </a:solidFill>
              </a:rPr>
              <a:t>Ground Floor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EFE0170-C57C-E24F-8547-CC69770B5B74}"/>
              </a:ext>
            </a:extLst>
          </p:cNvPr>
          <p:cNvSpPr/>
          <p:nvPr/>
        </p:nvSpPr>
        <p:spPr>
          <a:xfrm>
            <a:off x="11734800" y="6392697"/>
            <a:ext cx="33528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674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73736E9-A19C-F21D-0ADE-45FF62804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336" y="1047750"/>
            <a:ext cx="6735914" cy="4762500"/>
          </a:xfrm>
          <a:prstGeom prst="rect">
            <a:avLst/>
          </a:prstGeom>
        </p:spPr>
      </p:pic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F5398F52-CE3E-8A5D-340B-3ACC20FA8D99}"/>
              </a:ext>
            </a:extLst>
          </p:cNvPr>
          <p:cNvSpPr/>
          <p:nvPr/>
        </p:nvSpPr>
        <p:spPr>
          <a:xfrm>
            <a:off x="1489678" y="58194"/>
            <a:ext cx="9257405" cy="6858000"/>
          </a:xfrm>
          <a:custGeom>
            <a:avLst/>
            <a:gdLst>
              <a:gd name="connsiteX0" fmla="*/ 0 w 9257405"/>
              <a:gd name="connsiteY0" fmla="*/ 0 h 6858000"/>
              <a:gd name="connsiteX1" fmla="*/ 9257405 w 9257405"/>
              <a:gd name="connsiteY1" fmla="*/ 0 h 6858000"/>
              <a:gd name="connsiteX2" fmla="*/ 9257405 w 9257405"/>
              <a:gd name="connsiteY2" fmla="*/ 6858000 h 6858000"/>
              <a:gd name="connsiteX3" fmla="*/ 0 w 925740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57405" h="6858000">
                <a:moveTo>
                  <a:pt x="0" y="0"/>
                </a:moveTo>
                <a:lnTo>
                  <a:pt x="9257405" y="0"/>
                </a:lnTo>
                <a:lnTo>
                  <a:pt x="92574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894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37" name="Graphic 233">
            <a:extLst>
              <a:ext uri="{FF2B5EF4-FFF2-40B4-BE49-F238E27FC236}">
                <a16:creationId xmlns:a16="http://schemas.microsoft.com/office/drawing/2014/main" id="{FA0C58A8-9925-1711-C52C-4A22CFEAC5F9}"/>
              </a:ext>
            </a:extLst>
          </p:cNvPr>
          <p:cNvGrpSpPr/>
          <p:nvPr/>
        </p:nvGrpSpPr>
        <p:grpSpPr>
          <a:xfrm>
            <a:off x="1409102" y="-4476"/>
            <a:ext cx="9235022" cy="6880381"/>
            <a:chOff x="1409102" y="-4476"/>
            <a:chExt cx="9235022" cy="6880381"/>
          </a:xfrm>
        </p:grpSpPr>
        <p:grpSp>
          <p:nvGrpSpPr>
            <p:cNvPr id="238" name="Graphic 233">
              <a:extLst>
                <a:ext uri="{FF2B5EF4-FFF2-40B4-BE49-F238E27FC236}">
                  <a16:creationId xmlns:a16="http://schemas.microsoft.com/office/drawing/2014/main" id="{0031C803-DC1C-798D-BD0A-F5AADD8EA1E3}"/>
                </a:ext>
              </a:extLst>
            </p:cNvPr>
            <p:cNvGrpSpPr/>
            <p:nvPr/>
          </p:nvGrpSpPr>
          <p:grpSpPr>
            <a:xfrm>
              <a:off x="5643872" y="5158003"/>
              <a:ext cx="2582941" cy="617936"/>
              <a:chOff x="5643872" y="5158003"/>
              <a:chExt cx="2582941" cy="617936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25F1ABDE-857A-91B4-3A58-31B4E73A833B}"/>
                  </a:ext>
                </a:extLst>
              </p:cNvPr>
              <p:cNvSpPr/>
              <p:nvPr/>
            </p:nvSpPr>
            <p:spPr>
              <a:xfrm>
                <a:off x="5675208" y="5205007"/>
                <a:ext cx="2551605" cy="570933"/>
              </a:xfrm>
              <a:custGeom>
                <a:avLst/>
                <a:gdLst>
                  <a:gd name="connsiteX0" fmla="*/ 2551606 w 2551605"/>
                  <a:gd name="connsiteY0" fmla="*/ 570396 h 570933"/>
                  <a:gd name="connsiteX1" fmla="*/ 0 w 2551605"/>
                  <a:gd name="connsiteY1" fmla="*/ 570933 h 570933"/>
                  <a:gd name="connsiteX2" fmla="*/ 0 w 2551605"/>
                  <a:gd name="connsiteY2" fmla="*/ 0 h 570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51605" h="570933">
                    <a:moveTo>
                      <a:pt x="2551606" y="570396"/>
                    </a:moveTo>
                    <a:lnTo>
                      <a:pt x="0" y="570933"/>
                    </a:lnTo>
                    <a:lnTo>
                      <a:pt x="0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326C3627-CB10-FE34-85B2-653FAA4B5E7D}"/>
                  </a:ext>
                </a:extLst>
              </p:cNvPr>
              <p:cNvSpPr/>
              <p:nvPr/>
            </p:nvSpPr>
            <p:spPr>
              <a:xfrm>
                <a:off x="5643872" y="5158003"/>
                <a:ext cx="62671" cy="62671"/>
              </a:xfrm>
              <a:custGeom>
                <a:avLst/>
                <a:gdLst>
                  <a:gd name="connsiteX0" fmla="*/ 31336 w 62671"/>
                  <a:gd name="connsiteY0" fmla="*/ 0 h 62671"/>
                  <a:gd name="connsiteX1" fmla="*/ 62671 w 62671"/>
                  <a:gd name="connsiteY1" fmla="*/ 62671 h 62671"/>
                  <a:gd name="connsiteX2" fmla="*/ 31336 w 62671"/>
                  <a:gd name="connsiteY2" fmla="*/ 47003 h 62671"/>
                  <a:gd name="connsiteX3" fmla="*/ 0 w 62671"/>
                  <a:gd name="connsiteY3" fmla="*/ 62671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31336" y="0"/>
                    </a:moveTo>
                    <a:lnTo>
                      <a:pt x="62671" y="62671"/>
                    </a:lnTo>
                    <a:lnTo>
                      <a:pt x="31336" y="47003"/>
                    </a:lnTo>
                    <a:lnTo>
                      <a:pt x="0" y="62671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1" name="Graphic 233">
              <a:extLst>
                <a:ext uri="{FF2B5EF4-FFF2-40B4-BE49-F238E27FC236}">
                  <a16:creationId xmlns:a16="http://schemas.microsoft.com/office/drawing/2014/main" id="{4F8306BB-E6A9-3144-2F1B-B8CD50C8DD0D}"/>
                </a:ext>
              </a:extLst>
            </p:cNvPr>
            <p:cNvGrpSpPr/>
            <p:nvPr/>
          </p:nvGrpSpPr>
          <p:grpSpPr>
            <a:xfrm>
              <a:off x="8222337" y="4919674"/>
              <a:ext cx="2336733" cy="1956231"/>
              <a:chOff x="8222337" y="4919674"/>
              <a:chExt cx="2336733" cy="1956231"/>
            </a:xfrm>
          </p:grpSpPr>
          <p:pic>
            <p:nvPicPr>
              <p:cNvPr id="242" name="Picture 241">
                <a:extLst>
                  <a:ext uri="{FF2B5EF4-FFF2-40B4-BE49-F238E27FC236}">
                    <a16:creationId xmlns:a16="http://schemas.microsoft.com/office/drawing/2014/main" id="{D42E6261-5E06-C380-8CB0-D983AB484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22337" y="4919674"/>
                <a:ext cx="2336733" cy="1702502"/>
              </a:xfrm>
              <a:custGeom>
                <a:avLst/>
                <a:gdLst>
                  <a:gd name="connsiteX0" fmla="*/ 0 w 2336733"/>
                  <a:gd name="connsiteY0" fmla="*/ 0 h 1702502"/>
                  <a:gd name="connsiteX1" fmla="*/ 2336734 w 2336733"/>
                  <a:gd name="connsiteY1" fmla="*/ 0 h 1702502"/>
                  <a:gd name="connsiteX2" fmla="*/ 2336734 w 2336733"/>
                  <a:gd name="connsiteY2" fmla="*/ 1702503 h 1702502"/>
                  <a:gd name="connsiteX3" fmla="*/ 0 w 2336733"/>
                  <a:gd name="connsiteY3" fmla="*/ 1702503 h 170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6733" h="1702502">
                    <a:moveTo>
                      <a:pt x="0" y="0"/>
                    </a:moveTo>
                    <a:lnTo>
                      <a:pt x="2336734" y="0"/>
                    </a:lnTo>
                    <a:lnTo>
                      <a:pt x="2336734" y="1702503"/>
                    </a:lnTo>
                    <a:lnTo>
                      <a:pt x="0" y="1702503"/>
                    </a:lnTo>
                    <a:close/>
                  </a:path>
                </a:pathLst>
              </a:custGeom>
            </p:spPr>
          </p:pic>
          <p:grpSp>
            <p:nvGrpSpPr>
              <p:cNvPr id="243" name="Graphic 233">
                <a:extLst>
                  <a:ext uri="{FF2B5EF4-FFF2-40B4-BE49-F238E27FC236}">
                    <a16:creationId xmlns:a16="http://schemas.microsoft.com/office/drawing/2014/main" id="{8F90264A-E0DE-188D-6D10-DCF935D1F336}"/>
                  </a:ext>
                </a:extLst>
              </p:cNvPr>
              <p:cNvGrpSpPr/>
              <p:nvPr/>
            </p:nvGrpSpPr>
            <p:grpSpPr>
              <a:xfrm>
                <a:off x="8674464" y="6693801"/>
                <a:ext cx="1450386" cy="182104"/>
                <a:chOff x="8674464" y="6693801"/>
                <a:chExt cx="1450386" cy="182104"/>
              </a:xfrm>
            </p:grpSpPr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231118D7-8C9E-8A6D-B4E2-8616A2F88046}"/>
                    </a:ext>
                  </a:extLst>
                </p:cNvPr>
                <p:cNvSpPr/>
                <p:nvPr/>
              </p:nvSpPr>
              <p:spPr>
                <a:xfrm>
                  <a:off x="8674464" y="6696845"/>
                  <a:ext cx="1450386" cy="179060"/>
                </a:xfrm>
                <a:custGeom>
                  <a:avLst/>
                  <a:gdLst>
                    <a:gd name="connsiteX0" fmla="*/ 0 w 1450386"/>
                    <a:gd name="connsiteY0" fmla="*/ 0 h 179060"/>
                    <a:gd name="connsiteX1" fmla="*/ 1450387 w 1450386"/>
                    <a:gd name="connsiteY1" fmla="*/ 0 h 179060"/>
                    <a:gd name="connsiteX2" fmla="*/ 1450387 w 1450386"/>
                    <a:gd name="connsiteY2" fmla="*/ 179060 h 179060"/>
                    <a:gd name="connsiteX3" fmla="*/ 0 w 1450386"/>
                    <a:gd name="connsiteY3" fmla="*/ 179060 h 179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0386" h="179060">
                      <a:moveTo>
                        <a:pt x="0" y="0"/>
                      </a:moveTo>
                      <a:lnTo>
                        <a:pt x="1450387" y="0"/>
                      </a:lnTo>
                      <a:lnTo>
                        <a:pt x="1450387" y="179060"/>
                      </a:lnTo>
                      <a:lnTo>
                        <a:pt x="0" y="17906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21A6DA06-EB42-35CB-67B2-322EADE7A583}"/>
                    </a:ext>
                  </a:extLst>
                </p:cNvPr>
                <p:cNvSpPr txBox="1"/>
                <p:nvPr/>
              </p:nvSpPr>
              <p:spPr>
                <a:xfrm>
                  <a:off x="8583024" y="6648081"/>
                  <a:ext cx="1615360" cy="2436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IN" sz="1200" b="1" spc="0" baseline="0">
                      <a:ln/>
                      <a:solidFill>
                        <a:srgbClr val="000000"/>
                      </a:solidFill>
                      <a:latin typeface="Helvetica"/>
                      <a:cs typeface="Helvetica"/>
                      <a:sym typeface="Helvetica"/>
                      <a:rtl val="0"/>
                    </a:rPr>
                    <a:t>Deployment Diagram</a:t>
                  </a:r>
                </a:p>
              </p:txBody>
            </p:sp>
          </p:grpSp>
        </p:grpSp>
        <p:grpSp>
          <p:nvGrpSpPr>
            <p:cNvPr id="247" name="Graphic 233">
              <a:extLst>
                <a:ext uri="{FF2B5EF4-FFF2-40B4-BE49-F238E27FC236}">
                  <a16:creationId xmlns:a16="http://schemas.microsoft.com/office/drawing/2014/main" id="{4A64C9D3-D7F2-880B-8490-CC0839249185}"/>
                </a:ext>
              </a:extLst>
            </p:cNvPr>
            <p:cNvGrpSpPr/>
            <p:nvPr/>
          </p:nvGrpSpPr>
          <p:grpSpPr>
            <a:xfrm>
              <a:off x="6525743" y="1356379"/>
              <a:ext cx="795742" cy="62671"/>
              <a:chOff x="6525743" y="1356379"/>
              <a:chExt cx="795742" cy="62671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6E646541-4E42-6C26-7722-DAFE825A0185}"/>
                  </a:ext>
                </a:extLst>
              </p:cNvPr>
              <p:cNvSpPr/>
              <p:nvPr/>
            </p:nvSpPr>
            <p:spPr>
              <a:xfrm>
                <a:off x="6525743" y="1387715"/>
                <a:ext cx="748739" cy="8953"/>
              </a:xfrm>
              <a:custGeom>
                <a:avLst/>
                <a:gdLst>
                  <a:gd name="connsiteX0" fmla="*/ 0 w 748739"/>
                  <a:gd name="connsiteY0" fmla="*/ 0 h 8953"/>
                  <a:gd name="connsiteX1" fmla="*/ 402885 w 748739"/>
                  <a:gd name="connsiteY1" fmla="*/ 0 h 8953"/>
                  <a:gd name="connsiteX2" fmla="*/ 748740 w 748739"/>
                  <a:gd name="connsiteY2" fmla="*/ 0 h 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48739" h="8953">
                    <a:moveTo>
                      <a:pt x="0" y="0"/>
                    </a:moveTo>
                    <a:lnTo>
                      <a:pt x="402885" y="0"/>
                    </a:lnTo>
                    <a:lnTo>
                      <a:pt x="748740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7E3E49FF-8560-6A34-AB36-69C3523B8305}"/>
                  </a:ext>
                </a:extLst>
              </p:cNvPr>
              <p:cNvSpPr/>
              <p:nvPr/>
            </p:nvSpPr>
            <p:spPr>
              <a:xfrm>
                <a:off x="7258815" y="1356379"/>
                <a:ext cx="62671" cy="62671"/>
              </a:xfrm>
              <a:custGeom>
                <a:avLst/>
                <a:gdLst>
                  <a:gd name="connsiteX0" fmla="*/ 62671 w 62671"/>
                  <a:gd name="connsiteY0" fmla="*/ 31336 h 62671"/>
                  <a:gd name="connsiteX1" fmla="*/ 0 w 62671"/>
                  <a:gd name="connsiteY1" fmla="*/ 62671 h 62671"/>
                  <a:gd name="connsiteX2" fmla="*/ 15668 w 62671"/>
                  <a:gd name="connsiteY2" fmla="*/ 31336 h 62671"/>
                  <a:gd name="connsiteX3" fmla="*/ 0 w 62671"/>
                  <a:gd name="connsiteY3" fmla="*/ 0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62671" y="31336"/>
                    </a:moveTo>
                    <a:lnTo>
                      <a:pt x="0" y="62671"/>
                    </a:lnTo>
                    <a:lnTo>
                      <a:pt x="15668" y="31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1" name="Graphic 233">
              <a:extLst>
                <a:ext uri="{FF2B5EF4-FFF2-40B4-BE49-F238E27FC236}">
                  <a16:creationId xmlns:a16="http://schemas.microsoft.com/office/drawing/2014/main" id="{8E204879-48F9-96E4-579D-581CE66FCB70}"/>
                </a:ext>
              </a:extLst>
            </p:cNvPr>
            <p:cNvGrpSpPr/>
            <p:nvPr/>
          </p:nvGrpSpPr>
          <p:grpSpPr>
            <a:xfrm>
              <a:off x="5715496" y="980353"/>
              <a:ext cx="805770" cy="1025118"/>
              <a:chOff x="5715496" y="980353"/>
              <a:chExt cx="805770" cy="1025118"/>
            </a:xfrm>
          </p:grpSpPr>
          <p:pic>
            <p:nvPicPr>
              <p:cNvPr id="252" name="Picture 251">
                <a:extLst>
                  <a:ext uri="{FF2B5EF4-FFF2-40B4-BE49-F238E27FC236}">
                    <a16:creationId xmlns:a16="http://schemas.microsoft.com/office/drawing/2014/main" id="{8801E116-840F-D30C-D2F2-E4CF517E0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5496" y="980353"/>
                <a:ext cx="805770" cy="805770"/>
              </a:xfrm>
              <a:custGeom>
                <a:avLst/>
                <a:gdLst>
                  <a:gd name="connsiteX0" fmla="*/ 0 w 805770"/>
                  <a:gd name="connsiteY0" fmla="*/ 0 h 805770"/>
                  <a:gd name="connsiteX1" fmla="*/ 805770 w 805770"/>
                  <a:gd name="connsiteY1" fmla="*/ 0 h 805770"/>
                  <a:gd name="connsiteX2" fmla="*/ 805770 w 805770"/>
                  <a:gd name="connsiteY2" fmla="*/ 805770 h 805770"/>
                  <a:gd name="connsiteX3" fmla="*/ 0 w 805770"/>
                  <a:gd name="connsiteY3" fmla="*/ 805770 h 805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5770" h="805770">
                    <a:moveTo>
                      <a:pt x="0" y="0"/>
                    </a:moveTo>
                    <a:lnTo>
                      <a:pt x="805770" y="0"/>
                    </a:lnTo>
                    <a:lnTo>
                      <a:pt x="805770" y="805770"/>
                    </a:lnTo>
                    <a:lnTo>
                      <a:pt x="0" y="805770"/>
                    </a:lnTo>
                    <a:close/>
                  </a:path>
                </a:pathLst>
              </a:custGeom>
            </p:spPr>
          </p:pic>
          <p:pic>
            <p:nvPicPr>
              <p:cNvPr id="253" name="Picture 252">
                <a:extLst>
                  <a:ext uri="{FF2B5EF4-FFF2-40B4-BE49-F238E27FC236}">
                    <a16:creationId xmlns:a16="http://schemas.microsoft.com/office/drawing/2014/main" id="{7A928FAE-C57D-AA0E-1AB0-97E2ED8D37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18456" y="1853271"/>
                <a:ext cx="599851" cy="152201"/>
              </a:xfrm>
              <a:custGeom>
                <a:avLst/>
                <a:gdLst>
                  <a:gd name="connsiteX0" fmla="*/ -1 w 599851"/>
                  <a:gd name="connsiteY0" fmla="*/ -1 h 152201"/>
                  <a:gd name="connsiteX1" fmla="*/ 599851 w 599851"/>
                  <a:gd name="connsiteY1" fmla="*/ -1 h 152201"/>
                  <a:gd name="connsiteX2" fmla="*/ 599851 w 599851"/>
                  <a:gd name="connsiteY2" fmla="*/ 152201 h 152201"/>
                  <a:gd name="connsiteX3" fmla="*/ -1 w 599851"/>
                  <a:gd name="connsiteY3" fmla="*/ 152201 h 152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9851" h="152201">
                    <a:moveTo>
                      <a:pt x="-1" y="-1"/>
                    </a:moveTo>
                    <a:lnTo>
                      <a:pt x="599851" y="-1"/>
                    </a:lnTo>
                    <a:lnTo>
                      <a:pt x="599851" y="152201"/>
                    </a:lnTo>
                    <a:lnTo>
                      <a:pt x="-1" y="152201"/>
                    </a:lnTo>
                    <a:close/>
                  </a:path>
                </a:pathLst>
              </a:custGeom>
            </p:spPr>
          </p:pic>
        </p:grpSp>
        <p:grpSp>
          <p:nvGrpSpPr>
            <p:cNvPr id="254" name="Graphic 233">
              <a:extLst>
                <a:ext uri="{FF2B5EF4-FFF2-40B4-BE49-F238E27FC236}">
                  <a16:creationId xmlns:a16="http://schemas.microsoft.com/office/drawing/2014/main" id="{CB23F169-D744-0E40-D860-154CB228ED8D}"/>
                </a:ext>
              </a:extLst>
            </p:cNvPr>
            <p:cNvGrpSpPr/>
            <p:nvPr/>
          </p:nvGrpSpPr>
          <p:grpSpPr>
            <a:xfrm>
              <a:off x="4197962" y="290972"/>
              <a:ext cx="926635" cy="840955"/>
              <a:chOff x="4197962" y="290972"/>
              <a:chExt cx="926635" cy="840955"/>
            </a:xfrm>
          </p:grpSpPr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7B89B0E9-9985-AC50-1ECF-E487ADA4ADDD}"/>
                  </a:ext>
                </a:extLst>
              </p:cNvPr>
              <p:cNvSpPr/>
              <p:nvPr/>
            </p:nvSpPr>
            <p:spPr>
              <a:xfrm>
                <a:off x="4197962" y="290972"/>
                <a:ext cx="895300" cy="793952"/>
              </a:xfrm>
              <a:custGeom>
                <a:avLst/>
                <a:gdLst>
                  <a:gd name="connsiteX0" fmla="*/ 0 w 895300"/>
                  <a:gd name="connsiteY0" fmla="*/ 0 h 793952"/>
                  <a:gd name="connsiteX1" fmla="*/ 895300 w 895300"/>
                  <a:gd name="connsiteY1" fmla="*/ 627 h 793952"/>
                  <a:gd name="connsiteX2" fmla="*/ 895300 w 895300"/>
                  <a:gd name="connsiteY2" fmla="*/ 793952 h 79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95300" h="793952">
                    <a:moveTo>
                      <a:pt x="0" y="0"/>
                    </a:moveTo>
                    <a:lnTo>
                      <a:pt x="895300" y="627"/>
                    </a:lnTo>
                    <a:lnTo>
                      <a:pt x="895300" y="793952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58251AA8-2AAB-D674-C68C-EAD43EC6B34A}"/>
                  </a:ext>
                </a:extLst>
              </p:cNvPr>
              <p:cNvSpPr/>
              <p:nvPr/>
            </p:nvSpPr>
            <p:spPr>
              <a:xfrm>
                <a:off x="5061927" y="1069257"/>
                <a:ext cx="62671" cy="62671"/>
              </a:xfrm>
              <a:custGeom>
                <a:avLst/>
                <a:gdLst>
                  <a:gd name="connsiteX0" fmla="*/ 31336 w 62671"/>
                  <a:gd name="connsiteY0" fmla="*/ 62671 h 62671"/>
                  <a:gd name="connsiteX1" fmla="*/ 0 w 62671"/>
                  <a:gd name="connsiteY1" fmla="*/ 0 h 62671"/>
                  <a:gd name="connsiteX2" fmla="*/ 31336 w 62671"/>
                  <a:gd name="connsiteY2" fmla="*/ 15668 h 62671"/>
                  <a:gd name="connsiteX3" fmla="*/ 62671 w 62671"/>
                  <a:gd name="connsiteY3" fmla="*/ 0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31336" y="62671"/>
                    </a:moveTo>
                    <a:lnTo>
                      <a:pt x="0" y="0"/>
                    </a:lnTo>
                    <a:lnTo>
                      <a:pt x="31336" y="15668"/>
                    </a:lnTo>
                    <a:lnTo>
                      <a:pt x="626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7" name="Graphic 233">
              <a:extLst>
                <a:ext uri="{FF2B5EF4-FFF2-40B4-BE49-F238E27FC236}">
                  <a16:creationId xmlns:a16="http://schemas.microsoft.com/office/drawing/2014/main" id="{F9AC387B-6FCA-1360-5DB6-38926F6A5B87}"/>
                </a:ext>
              </a:extLst>
            </p:cNvPr>
            <p:cNvGrpSpPr/>
            <p:nvPr/>
          </p:nvGrpSpPr>
          <p:grpSpPr>
            <a:xfrm>
              <a:off x="3517534" y="-4476"/>
              <a:ext cx="725193" cy="962447"/>
              <a:chOff x="3517534" y="-4476"/>
              <a:chExt cx="725193" cy="962447"/>
            </a:xfrm>
          </p:grpSpPr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189A7145-2842-15B2-E287-D18C13D51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66776" y="-4476"/>
                <a:ext cx="626710" cy="581945"/>
              </a:xfrm>
              <a:custGeom>
                <a:avLst/>
                <a:gdLst>
                  <a:gd name="connsiteX0" fmla="*/ 0 w 626710"/>
                  <a:gd name="connsiteY0" fmla="*/ 0 h 581945"/>
                  <a:gd name="connsiteX1" fmla="*/ 626710 w 626710"/>
                  <a:gd name="connsiteY1" fmla="*/ 0 h 581945"/>
                  <a:gd name="connsiteX2" fmla="*/ 626710 w 626710"/>
                  <a:gd name="connsiteY2" fmla="*/ 581945 h 581945"/>
                  <a:gd name="connsiteX3" fmla="*/ 0 w 626710"/>
                  <a:gd name="connsiteY3" fmla="*/ 581945 h 58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0" h="581945">
                    <a:moveTo>
                      <a:pt x="0" y="0"/>
                    </a:moveTo>
                    <a:lnTo>
                      <a:pt x="626710" y="0"/>
                    </a:lnTo>
                    <a:lnTo>
                      <a:pt x="626710" y="581945"/>
                    </a:lnTo>
                    <a:lnTo>
                      <a:pt x="0" y="581945"/>
                    </a:lnTo>
                    <a:close/>
                  </a:path>
                </a:pathLst>
              </a:custGeom>
            </p:spPr>
          </p:pic>
          <p:pic>
            <p:nvPicPr>
              <p:cNvPr id="259" name="Picture 258">
                <a:extLst>
                  <a:ext uri="{FF2B5EF4-FFF2-40B4-BE49-F238E27FC236}">
                    <a16:creationId xmlns:a16="http://schemas.microsoft.com/office/drawing/2014/main" id="{6592EB87-AD40-1DF7-71A9-B4C4511C7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17534" y="644616"/>
                <a:ext cx="725193" cy="313355"/>
              </a:xfrm>
              <a:custGeom>
                <a:avLst/>
                <a:gdLst>
                  <a:gd name="connsiteX0" fmla="*/ -1 w 725193"/>
                  <a:gd name="connsiteY0" fmla="*/ -1 h 313355"/>
                  <a:gd name="connsiteX1" fmla="*/ 725193 w 725193"/>
                  <a:gd name="connsiteY1" fmla="*/ -1 h 313355"/>
                  <a:gd name="connsiteX2" fmla="*/ 725193 w 725193"/>
                  <a:gd name="connsiteY2" fmla="*/ 313355 h 313355"/>
                  <a:gd name="connsiteX3" fmla="*/ -1 w 725193"/>
                  <a:gd name="connsiteY3" fmla="*/ 313355 h 31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193" h="313355">
                    <a:moveTo>
                      <a:pt x="-1" y="-1"/>
                    </a:moveTo>
                    <a:lnTo>
                      <a:pt x="725193" y="-1"/>
                    </a:lnTo>
                    <a:lnTo>
                      <a:pt x="725193" y="313355"/>
                    </a:lnTo>
                    <a:lnTo>
                      <a:pt x="-1" y="313355"/>
                    </a:lnTo>
                    <a:close/>
                  </a:path>
                </a:pathLst>
              </a:custGeom>
            </p:spPr>
          </p:pic>
        </p:grpSp>
        <p:grpSp>
          <p:nvGrpSpPr>
            <p:cNvPr id="260" name="Graphic 233">
              <a:extLst>
                <a:ext uri="{FF2B5EF4-FFF2-40B4-BE49-F238E27FC236}">
                  <a16:creationId xmlns:a16="http://schemas.microsoft.com/office/drawing/2014/main" id="{E85332BA-8FA3-CDB5-18CE-758C708B5988}"/>
                </a:ext>
              </a:extLst>
            </p:cNvPr>
            <p:cNvGrpSpPr/>
            <p:nvPr/>
          </p:nvGrpSpPr>
          <p:grpSpPr>
            <a:xfrm>
              <a:off x="3522011" y="980353"/>
              <a:ext cx="716240" cy="1186272"/>
              <a:chOff x="3522011" y="980353"/>
              <a:chExt cx="716240" cy="1186272"/>
            </a:xfrm>
          </p:grpSpPr>
          <p:pic>
            <p:nvPicPr>
              <p:cNvPr id="261" name="Picture 260">
                <a:extLst>
                  <a:ext uri="{FF2B5EF4-FFF2-40B4-BE49-F238E27FC236}">
                    <a16:creationId xmlns:a16="http://schemas.microsoft.com/office/drawing/2014/main" id="{D3678428-F472-4BB7-8588-16851C212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66776" y="980353"/>
                <a:ext cx="626710" cy="805770"/>
              </a:xfrm>
              <a:custGeom>
                <a:avLst/>
                <a:gdLst>
                  <a:gd name="connsiteX0" fmla="*/ 0 w 626710"/>
                  <a:gd name="connsiteY0" fmla="*/ 0 h 805770"/>
                  <a:gd name="connsiteX1" fmla="*/ 626710 w 626710"/>
                  <a:gd name="connsiteY1" fmla="*/ 0 h 805770"/>
                  <a:gd name="connsiteX2" fmla="*/ 626710 w 626710"/>
                  <a:gd name="connsiteY2" fmla="*/ 805770 h 805770"/>
                  <a:gd name="connsiteX3" fmla="*/ 0 w 626710"/>
                  <a:gd name="connsiteY3" fmla="*/ 805770 h 805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0" h="805770">
                    <a:moveTo>
                      <a:pt x="0" y="0"/>
                    </a:moveTo>
                    <a:lnTo>
                      <a:pt x="626710" y="0"/>
                    </a:lnTo>
                    <a:lnTo>
                      <a:pt x="626710" y="805770"/>
                    </a:lnTo>
                    <a:lnTo>
                      <a:pt x="0" y="805770"/>
                    </a:lnTo>
                    <a:close/>
                  </a:path>
                </a:pathLst>
              </a:custGeom>
            </p:spPr>
          </p:pic>
          <p:pic>
            <p:nvPicPr>
              <p:cNvPr id="262" name="Picture 261">
                <a:extLst>
                  <a:ext uri="{FF2B5EF4-FFF2-40B4-BE49-F238E27FC236}">
                    <a16:creationId xmlns:a16="http://schemas.microsoft.com/office/drawing/2014/main" id="{34B95DC1-D94C-7BE5-4484-AE9F72591C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2011" y="1853271"/>
                <a:ext cx="716240" cy="313355"/>
              </a:xfrm>
              <a:custGeom>
                <a:avLst/>
                <a:gdLst>
                  <a:gd name="connsiteX0" fmla="*/ -1 w 716240"/>
                  <a:gd name="connsiteY0" fmla="*/ -1 h 313355"/>
                  <a:gd name="connsiteX1" fmla="*/ 716240 w 716240"/>
                  <a:gd name="connsiteY1" fmla="*/ -1 h 313355"/>
                  <a:gd name="connsiteX2" fmla="*/ 716240 w 716240"/>
                  <a:gd name="connsiteY2" fmla="*/ 313355 h 313355"/>
                  <a:gd name="connsiteX3" fmla="*/ -1 w 716240"/>
                  <a:gd name="connsiteY3" fmla="*/ 313355 h 31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6240" h="313355">
                    <a:moveTo>
                      <a:pt x="-1" y="-1"/>
                    </a:moveTo>
                    <a:lnTo>
                      <a:pt x="716240" y="-1"/>
                    </a:lnTo>
                    <a:lnTo>
                      <a:pt x="716240" y="313355"/>
                    </a:lnTo>
                    <a:lnTo>
                      <a:pt x="-1" y="313355"/>
                    </a:lnTo>
                    <a:close/>
                  </a:path>
                </a:pathLst>
              </a:custGeom>
            </p:spPr>
          </p:pic>
        </p:grpSp>
        <p:grpSp>
          <p:nvGrpSpPr>
            <p:cNvPr id="263" name="Graphic 233">
              <a:extLst>
                <a:ext uri="{FF2B5EF4-FFF2-40B4-BE49-F238E27FC236}">
                  <a16:creationId xmlns:a16="http://schemas.microsoft.com/office/drawing/2014/main" id="{B4BA15EC-AC21-39F0-52DE-CF2D90C95A9A}"/>
                </a:ext>
              </a:extLst>
            </p:cNvPr>
            <p:cNvGrpSpPr/>
            <p:nvPr/>
          </p:nvGrpSpPr>
          <p:grpSpPr>
            <a:xfrm>
              <a:off x="3329521" y="2144244"/>
              <a:ext cx="1101219" cy="1186272"/>
              <a:chOff x="3329521" y="2144244"/>
              <a:chExt cx="1101219" cy="1186272"/>
            </a:xfrm>
          </p:grpSpPr>
          <p:pic>
            <p:nvPicPr>
              <p:cNvPr id="264" name="Picture 263">
                <a:extLst>
                  <a:ext uri="{FF2B5EF4-FFF2-40B4-BE49-F238E27FC236}">
                    <a16:creationId xmlns:a16="http://schemas.microsoft.com/office/drawing/2014/main" id="{37D7EBBF-76E2-27BE-844B-5628818F0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66776" y="2144244"/>
                <a:ext cx="626710" cy="805770"/>
              </a:xfrm>
              <a:custGeom>
                <a:avLst/>
                <a:gdLst>
                  <a:gd name="connsiteX0" fmla="*/ 0 w 626710"/>
                  <a:gd name="connsiteY0" fmla="*/ 0 h 805770"/>
                  <a:gd name="connsiteX1" fmla="*/ 626710 w 626710"/>
                  <a:gd name="connsiteY1" fmla="*/ 0 h 805770"/>
                  <a:gd name="connsiteX2" fmla="*/ 626710 w 626710"/>
                  <a:gd name="connsiteY2" fmla="*/ 805770 h 805770"/>
                  <a:gd name="connsiteX3" fmla="*/ 0 w 626710"/>
                  <a:gd name="connsiteY3" fmla="*/ 805770 h 805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0" h="805770">
                    <a:moveTo>
                      <a:pt x="0" y="0"/>
                    </a:moveTo>
                    <a:lnTo>
                      <a:pt x="626710" y="0"/>
                    </a:lnTo>
                    <a:lnTo>
                      <a:pt x="626710" y="805770"/>
                    </a:lnTo>
                    <a:lnTo>
                      <a:pt x="0" y="805770"/>
                    </a:lnTo>
                    <a:close/>
                  </a:path>
                </a:pathLst>
              </a:custGeom>
            </p:spPr>
          </p:pic>
          <p:pic>
            <p:nvPicPr>
              <p:cNvPr id="265" name="Picture 264">
                <a:extLst>
                  <a:ext uri="{FF2B5EF4-FFF2-40B4-BE49-F238E27FC236}">
                    <a16:creationId xmlns:a16="http://schemas.microsoft.com/office/drawing/2014/main" id="{5DA1C272-5086-C311-6EC2-F0DC44BE4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29521" y="3017161"/>
                <a:ext cx="1101219" cy="313355"/>
              </a:xfrm>
              <a:custGeom>
                <a:avLst/>
                <a:gdLst>
                  <a:gd name="connsiteX0" fmla="*/ -1 w 1101219"/>
                  <a:gd name="connsiteY0" fmla="*/ -1 h 313355"/>
                  <a:gd name="connsiteX1" fmla="*/ 1101219 w 1101219"/>
                  <a:gd name="connsiteY1" fmla="*/ -1 h 313355"/>
                  <a:gd name="connsiteX2" fmla="*/ 1101219 w 1101219"/>
                  <a:gd name="connsiteY2" fmla="*/ 313355 h 313355"/>
                  <a:gd name="connsiteX3" fmla="*/ -1 w 1101219"/>
                  <a:gd name="connsiteY3" fmla="*/ 313355 h 31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1219" h="313355">
                    <a:moveTo>
                      <a:pt x="-1" y="-1"/>
                    </a:moveTo>
                    <a:lnTo>
                      <a:pt x="1101219" y="-1"/>
                    </a:lnTo>
                    <a:lnTo>
                      <a:pt x="1101219" y="313355"/>
                    </a:lnTo>
                    <a:lnTo>
                      <a:pt x="-1" y="313355"/>
                    </a:lnTo>
                    <a:close/>
                  </a:path>
                </a:pathLst>
              </a:custGeom>
            </p:spPr>
          </p:pic>
        </p:grpSp>
        <p:grpSp>
          <p:nvGrpSpPr>
            <p:cNvPr id="266" name="Graphic 233">
              <a:extLst>
                <a:ext uri="{FF2B5EF4-FFF2-40B4-BE49-F238E27FC236}">
                  <a16:creationId xmlns:a16="http://schemas.microsoft.com/office/drawing/2014/main" id="{DB7268A4-F1FF-18BF-A8F8-B394E283B8EB}"/>
                </a:ext>
              </a:extLst>
            </p:cNvPr>
            <p:cNvGrpSpPr/>
            <p:nvPr/>
          </p:nvGrpSpPr>
          <p:grpSpPr>
            <a:xfrm>
              <a:off x="2514798" y="1356379"/>
              <a:ext cx="1046427" cy="62671"/>
              <a:chOff x="2514798" y="1356379"/>
              <a:chExt cx="1046427" cy="62671"/>
            </a:xfrm>
          </p:grpSpPr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05271FB-F52A-2004-65E6-3BF72D64E822}"/>
                  </a:ext>
                </a:extLst>
              </p:cNvPr>
              <p:cNvSpPr/>
              <p:nvPr/>
            </p:nvSpPr>
            <p:spPr>
              <a:xfrm>
                <a:off x="2514798" y="1387715"/>
                <a:ext cx="999423" cy="8953"/>
              </a:xfrm>
              <a:custGeom>
                <a:avLst/>
                <a:gdLst>
                  <a:gd name="connsiteX0" fmla="*/ 0 w 999423"/>
                  <a:gd name="connsiteY0" fmla="*/ 0 h 8953"/>
                  <a:gd name="connsiteX1" fmla="*/ 999424 w 999423"/>
                  <a:gd name="connsiteY1" fmla="*/ 0 h 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9423" h="8953">
                    <a:moveTo>
                      <a:pt x="0" y="0"/>
                    </a:moveTo>
                    <a:lnTo>
                      <a:pt x="999424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E5C24E03-8540-149C-3FA1-3EDB96D672D1}"/>
                  </a:ext>
                </a:extLst>
              </p:cNvPr>
              <p:cNvSpPr/>
              <p:nvPr/>
            </p:nvSpPr>
            <p:spPr>
              <a:xfrm>
                <a:off x="3498554" y="1356379"/>
                <a:ext cx="62671" cy="62671"/>
              </a:xfrm>
              <a:custGeom>
                <a:avLst/>
                <a:gdLst>
                  <a:gd name="connsiteX0" fmla="*/ 62671 w 62671"/>
                  <a:gd name="connsiteY0" fmla="*/ 31336 h 62671"/>
                  <a:gd name="connsiteX1" fmla="*/ 0 w 62671"/>
                  <a:gd name="connsiteY1" fmla="*/ 62671 h 62671"/>
                  <a:gd name="connsiteX2" fmla="*/ 15668 w 62671"/>
                  <a:gd name="connsiteY2" fmla="*/ 31336 h 62671"/>
                  <a:gd name="connsiteX3" fmla="*/ 0 w 62671"/>
                  <a:gd name="connsiteY3" fmla="*/ 0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62671" y="31336"/>
                    </a:moveTo>
                    <a:lnTo>
                      <a:pt x="0" y="62671"/>
                    </a:lnTo>
                    <a:lnTo>
                      <a:pt x="15668" y="31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9" name="Graphic 233">
              <a:extLst>
                <a:ext uri="{FF2B5EF4-FFF2-40B4-BE49-F238E27FC236}">
                  <a16:creationId xmlns:a16="http://schemas.microsoft.com/office/drawing/2014/main" id="{5E1034A0-E2F6-AC2A-D953-797A66776C08}"/>
                </a:ext>
              </a:extLst>
            </p:cNvPr>
            <p:cNvGrpSpPr/>
            <p:nvPr/>
          </p:nvGrpSpPr>
          <p:grpSpPr>
            <a:xfrm>
              <a:off x="1409102" y="922159"/>
              <a:ext cx="1557822" cy="761005"/>
              <a:chOff x="1409102" y="922159"/>
              <a:chExt cx="1557822" cy="761005"/>
            </a:xfrm>
            <a:solidFill>
              <a:srgbClr val="000000"/>
            </a:solidFill>
          </p:grpSpPr>
          <p:pic>
            <p:nvPicPr>
              <p:cNvPr id="270" name="Picture 269">
                <a:extLst>
                  <a:ext uri="{FF2B5EF4-FFF2-40B4-BE49-F238E27FC236}">
                    <a16:creationId xmlns:a16="http://schemas.microsoft.com/office/drawing/2014/main" id="{38356DC1-CBF4-4D27-D506-25A4EF52E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65705" y="1083313"/>
                <a:ext cx="644616" cy="599851"/>
              </a:xfrm>
              <a:custGeom>
                <a:avLst/>
                <a:gdLst>
                  <a:gd name="connsiteX0" fmla="*/ 0 w 644616"/>
                  <a:gd name="connsiteY0" fmla="*/ 0 h 599851"/>
                  <a:gd name="connsiteX1" fmla="*/ 644616 w 644616"/>
                  <a:gd name="connsiteY1" fmla="*/ 0 h 599851"/>
                  <a:gd name="connsiteX2" fmla="*/ 644616 w 644616"/>
                  <a:gd name="connsiteY2" fmla="*/ 599851 h 599851"/>
                  <a:gd name="connsiteX3" fmla="*/ 0 w 644616"/>
                  <a:gd name="connsiteY3" fmla="*/ 599851 h 599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4616" h="599851">
                    <a:moveTo>
                      <a:pt x="0" y="0"/>
                    </a:moveTo>
                    <a:lnTo>
                      <a:pt x="644616" y="0"/>
                    </a:lnTo>
                    <a:lnTo>
                      <a:pt x="644616" y="599851"/>
                    </a:lnTo>
                    <a:lnTo>
                      <a:pt x="0" y="599851"/>
                    </a:lnTo>
                    <a:close/>
                  </a:path>
                </a:pathLst>
              </a:custGeom>
            </p:spPr>
          </p:pic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275B2655-51D3-EC2C-EF1F-9B7A395CE1D0}"/>
                  </a:ext>
                </a:extLst>
              </p:cNvPr>
              <p:cNvSpPr txBox="1"/>
              <p:nvPr/>
            </p:nvSpPr>
            <p:spPr>
              <a:xfrm>
                <a:off x="1317662" y="876439"/>
                <a:ext cx="1740702" cy="234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1050" b="1" spc="0" baseline="0" dirty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24 water Meters/sensors</a:t>
                </a:r>
              </a:p>
            </p:txBody>
          </p:sp>
        </p:grpSp>
        <p:grpSp>
          <p:nvGrpSpPr>
            <p:cNvPr id="272" name="Graphic 233">
              <a:extLst>
                <a:ext uri="{FF2B5EF4-FFF2-40B4-BE49-F238E27FC236}">
                  <a16:creationId xmlns:a16="http://schemas.microsoft.com/office/drawing/2014/main" id="{2D00B0FB-C5DF-9460-5147-5457F3A97DB5}"/>
                </a:ext>
              </a:extLst>
            </p:cNvPr>
            <p:cNvGrpSpPr/>
            <p:nvPr/>
          </p:nvGrpSpPr>
          <p:grpSpPr>
            <a:xfrm>
              <a:off x="3123602" y="333409"/>
              <a:ext cx="421328" cy="1099070"/>
              <a:chOff x="3123602" y="333409"/>
              <a:chExt cx="421328" cy="1099070"/>
            </a:xfrm>
          </p:grpSpPr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D2D365C1-67EE-F0E8-FD3D-2F821FE532DF}"/>
                  </a:ext>
                </a:extLst>
              </p:cNvPr>
              <p:cNvSpPr/>
              <p:nvPr/>
            </p:nvSpPr>
            <p:spPr>
              <a:xfrm>
                <a:off x="3123602" y="358120"/>
                <a:ext cx="374325" cy="1074360"/>
              </a:xfrm>
              <a:custGeom>
                <a:avLst/>
                <a:gdLst>
                  <a:gd name="connsiteX0" fmla="*/ 0 w 374325"/>
                  <a:gd name="connsiteY0" fmla="*/ 1074360 h 1074360"/>
                  <a:gd name="connsiteX1" fmla="*/ 0 w 374325"/>
                  <a:gd name="connsiteY1" fmla="*/ 0 h 1074360"/>
                  <a:gd name="connsiteX2" fmla="*/ 374325 w 374325"/>
                  <a:gd name="connsiteY2" fmla="*/ 6894 h 107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4325" h="1074360">
                    <a:moveTo>
                      <a:pt x="0" y="1074360"/>
                    </a:moveTo>
                    <a:lnTo>
                      <a:pt x="0" y="0"/>
                    </a:lnTo>
                    <a:lnTo>
                      <a:pt x="374325" y="6894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9A020047-1D60-7C39-BBA9-E5F115137BA8}"/>
                  </a:ext>
                </a:extLst>
              </p:cNvPr>
              <p:cNvSpPr/>
              <p:nvPr/>
            </p:nvSpPr>
            <p:spPr>
              <a:xfrm>
                <a:off x="3481722" y="333409"/>
                <a:ext cx="63208" cy="62671"/>
              </a:xfrm>
              <a:custGeom>
                <a:avLst/>
                <a:gdLst>
                  <a:gd name="connsiteX0" fmla="*/ 63208 w 63208"/>
                  <a:gd name="connsiteY0" fmla="*/ 32410 h 62671"/>
                  <a:gd name="connsiteX1" fmla="*/ 0 w 63208"/>
                  <a:gd name="connsiteY1" fmla="*/ 62671 h 62671"/>
                  <a:gd name="connsiteX2" fmla="*/ 16205 w 63208"/>
                  <a:gd name="connsiteY2" fmla="*/ 31604 h 62671"/>
                  <a:gd name="connsiteX3" fmla="*/ 1164 w 63208"/>
                  <a:gd name="connsiteY3" fmla="*/ 0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208" h="62671">
                    <a:moveTo>
                      <a:pt x="63208" y="32410"/>
                    </a:moveTo>
                    <a:lnTo>
                      <a:pt x="0" y="62671"/>
                    </a:lnTo>
                    <a:lnTo>
                      <a:pt x="16205" y="31604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75" name="Graphic 233">
              <a:extLst>
                <a:ext uri="{FF2B5EF4-FFF2-40B4-BE49-F238E27FC236}">
                  <a16:creationId xmlns:a16="http://schemas.microsoft.com/office/drawing/2014/main" id="{7276A2D0-C4F8-FEDE-B693-650767E25920}"/>
                </a:ext>
              </a:extLst>
            </p:cNvPr>
            <p:cNvGrpSpPr/>
            <p:nvPr/>
          </p:nvGrpSpPr>
          <p:grpSpPr>
            <a:xfrm>
              <a:off x="3123602" y="1432480"/>
              <a:ext cx="437622" cy="1150460"/>
              <a:chOff x="3123602" y="1432480"/>
              <a:chExt cx="437622" cy="1150460"/>
            </a:xfrm>
          </p:grpSpPr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75DA0791-98E7-DDB4-F49F-1BBF6A853D5F}"/>
                  </a:ext>
                </a:extLst>
              </p:cNvPr>
              <p:cNvSpPr/>
              <p:nvPr/>
            </p:nvSpPr>
            <p:spPr>
              <a:xfrm>
                <a:off x="3123602" y="1432480"/>
                <a:ext cx="390619" cy="1119125"/>
              </a:xfrm>
              <a:custGeom>
                <a:avLst/>
                <a:gdLst>
                  <a:gd name="connsiteX0" fmla="*/ 0 w 390619"/>
                  <a:gd name="connsiteY0" fmla="*/ 0 h 1119125"/>
                  <a:gd name="connsiteX1" fmla="*/ 0 w 390619"/>
                  <a:gd name="connsiteY1" fmla="*/ 1119125 h 1119125"/>
                  <a:gd name="connsiteX2" fmla="*/ 390620 w 390619"/>
                  <a:gd name="connsiteY2" fmla="*/ 1119125 h 11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0619" h="1119125">
                    <a:moveTo>
                      <a:pt x="0" y="0"/>
                    </a:moveTo>
                    <a:lnTo>
                      <a:pt x="0" y="1119125"/>
                    </a:lnTo>
                    <a:lnTo>
                      <a:pt x="390620" y="1119125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8E780117-397E-DADB-B319-FAFBDD5D227E}"/>
                  </a:ext>
                </a:extLst>
              </p:cNvPr>
              <p:cNvSpPr/>
              <p:nvPr/>
            </p:nvSpPr>
            <p:spPr>
              <a:xfrm>
                <a:off x="3498554" y="2520270"/>
                <a:ext cx="62671" cy="62671"/>
              </a:xfrm>
              <a:custGeom>
                <a:avLst/>
                <a:gdLst>
                  <a:gd name="connsiteX0" fmla="*/ 62671 w 62671"/>
                  <a:gd name="connsiteY0" fmla="*/ 31336 h 62671"/>
                  <a:gd name="connsiteX1" fmla="*/ 0 w 62671"/>
                  <a:gd name="connsiteY1" fmla="*/ 62671 h 62671"/>
                  <a:gd name="connsiteX2" fmla="*/ 15668 w 62671"/>
                  <a:gd name="connsiteY2" fmla="*/ 31336 h 62671"/>
                  <a:gd name="connsiteX3" fmla="*/ 0 w 62671"/>
                  <a:gd name="connsiteY3" fmla="*/ 0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62671" y="31336"/>
                    </a:moveTo>
                    <a:lnTo>
                      <a:pt x="0" y="62671"/>
                    </a:lnTo>
                    <a:lnTo>
                      <a:pt x="15668" y="31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78" name="Graphic 233">
              <a:extLst>
                <a:ext uri="{FF2B5EF4-FFF2-40B4-BE49-F238E27FC236}">
                  <a16:creationId xmlns:a16="http://schemas.microsoft.com/office/drawing/2014/main" id="{CEC7DD50-0149-97FE-BD51-26AC72355BD4}"/>
                </a:ext>
              </a:extLst>
            </p:cNvPr>
            <p:cNvGrpSpPr/>
            <p:nvPr/>
          </p:nvGrpSpPr>
          <p:grpSpPr>
            <a:xfrm>
              <a:off x="5271427" y="1356379"/>
              <a:ext cx="438518" cy="62671"/>
              <a:chOff x="5271427" y="1356379"/>
              <a:chExt cx="438518" cy="62671"/>
            </a:xfrm>
          </p:grpSpPr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D62776C-DCFE-F225-2B87-24E635F4B3F9}"/>
                  </a:ext>
                </a:extLst>
              </p:cNvPr>
              <p:cNvSpPr/>
              <p:nvPr/>
            </p:nvSpPr>
            <p:spPr>
              <a:xfrm>
                <a:off x="5271427" y="1387715"/>
                <a:ext cx="391514" cy="8953"/>
              </a:xfrm>
              <a:custGeom>
                <a:avLst/>
                <a:gdLst>
                  <a:gd name="connsiteX0" fmla="*/ 0 w 391514"/>
                  <a:gd name="connsiteY0" fmla="*/ 0 h 8953"/>
                  <a:gd name="connsiteX1" fmla="*/ 224720 w 391514"/>
                  <a:gd name="connsiteY1" fmla="*/ 0 h 8953"/>
                  <a:gd name="connsiteX2" fmla="*/ 391515 w 391514"/>
                  <a:gd name="connsiteY2" fmla="*/ 0 h 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1514" h="8953">
                    <a:moveTo>
                      <a:pt x="0" y="0"/>
                    </a:moveTo>
                    <a:lnTo>
                      <a:pt x="224720" y="0"/>
                    </a:lnTo>
                    <a:lnTo>
                      <a:pt x="391515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BD79E665-9B28-60C8-E1F5-0E51CF83674C}"/>
                  </a:ext>
                </a:extLst>
              </p:cNvPr>
              <p:cNvSpPr/>
              <p:nvPr/>
            </p:nvSpPr>
            <p:spPr>
              <a:xfrm>
                <a:off x="5647275" y="1356379"/>
                <a:ext cx="62671" cy="62671"/>
              </a:xfrm>
              <a:custGeom>
                <a:avLst/>
                <a:gdLst>
                  <a:gd name="connsiteX0" fmla="*/ 62671 w 62671"/>
                  <a:gd name="connsiteY0" fmla="*/ 31336 h 62671"/>
                  <a:gd name="connsiteX1" fmla="*/ 0 w 62671"/>
                  <a:gd name="connsiteY1" fmla="*/ 62671 h 62671"/>
                  <a:gd name="connsiteX2" fmla="*/ 15668 w 62671"/>
                  <a:gd name="connsiteY2" fmla="*/ 31336 h 62671"/>
                  <a:gd name="connsiteX3" fmla="*/ 0 w 62671"/>
                  <a:gd name="connsiteY3" fmla="*/ 0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62671" y="31336"/>
                    </a:moveTo>
                    <a:lnTo>
                      <a:pt x="0" y="62671"/>
                    </a:lnTo>
                    <a:lnTo>
                      <a:pt x="15668" y="31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81" name="Graphic 233">
              <a:extLst>
                <a:ext uri="{FF2B5EF4-FFF2-40B4-BE49-F238E27FC236}">
                  <a16:creationId xmlns:a16="http://schemas.microsoft.com/office/drawing/2014/main" id="{3EB0305E-FFB0-A856-2677-2229CC760FC4}"/>
                </a:ext>
              </a:extLst>
            </p:cNvPr>
            <p:cNvGrpSpPr/>
            <p:nvPr/>
          </p:nvGrpSpPr>
          <p:grpSpPr>
            <a:xfrm>
              <a:off x="4806767" y="814723"/>
              <a:ext cx="564039" cy="818752"/>
              <a:chOff x="4806767" y="814723"/>
              <a:chExt cx="564039" cy="818752"/>
            </a:xfrm>
            <a:solidFill>
              <a:srgbClr val="FF6A00"/>
            </a:solidFill>
          </p:grpSpPr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706662E3-AE0D-7F5B-0FB9-A7A9FF41820F}"/>
                  </a:ext>
                </a:extLst>
              </p:cNvPr>
              <p:cNvSpPr/>
              <p:nvPr/>
            </p:nvSpPr>
            <p:spPr>
              <a:xfrm>
                <a:off x="4914203" y="1141955"/>
                <a:ext cx="357224" cy="491519"/>
              </a:xfrm>
              <a:custGeom>
                <a:avLst/>
                <a:gdLst>
                  <a:gd name="connsiteX0" fmla="*/ 178613 w 357224"/>
                  <a:gd name="connsiteY0" fmla="*/ 0 h 491519"/>
                  <a:gd name="connsiteX1" fmla="*/ 0 w 357224"/>
                  <a:gd name="connsiteY1" fmla="*/ 63745 h 491519"/>
                  <a:gd name="connsiteX2" fmla="*/ 178613 w 357224"/>
                  <a:gd name="connsiteY2" fmla="*/ 127580 h 491519"/>
                  <a:gd name="connsiteX3" fmla="*/ 357225 w 357224"/>
                  <a:gd name="connsiteY3" fmla="*/ 63745 h 491519"/>
                  <a:gd name="connsiteX4" fmla="*/ 178613 w 357224"/>
                  <a:gd name="connsiteY4" fmla="*/ 0 h 491519"/>
                  <a:gd name="connsiteX5" fmla="*/ 0 w 357224"/>
                  <a:gd name="connsiteY5" fmla="*/ 138592 h 491519"/>
                  <a:gd name="connsiteX6" fmla="*/ 0 w 357224"/>
                  <a:gd name="connsiteY6" fmla="*/ 246834 h 491519"/>
                  <a:gd name="connsiteX7" fmla="*/ 112718 w 357224"/>
                  <a:gd name="connsiteY7" fmla="*/ 306103 h 491519"/>
                  <a:gd name="connsiteX8" fmla="*/ 234300 w 357224"/>
                  <a:gd name="connsiteY8" fmla="*/ 241194 h 491519"/>
                  <a:gd name="connsiteX9" fmla="*/ 332604 w 357224"/>
                  <a:gd name="connsiteY9" fmla="*/ 279244 h 491519"/>
                  <a:gd name="connsiteX10" fmla="*/ 357225 w 357224"/>
                  <a:gd name="connsiteY10" fmla="*/ 247909 h 491519"/>
                  <a:gd name="connsiteX11" fmla="*/ 357225 w 357224"/>
                  <a:gd name="connsiteY11" fmla="*/ 138592 h 491519"/>
                  <a:gd name="connsiteX12" fmla="*/ 178613 w 357224"/>
                  <a:gd name="connsiteY12" fmla="*/ 182283 h 491519"/>
                  <a:gd name="connsiteX13" fmla="*/ 0 w 357224"/>
                  <a:gd name="connsiteY13" fmla="*/ 138592 h 491519"/>
                  <a:gd name="connsiteX14" fmla="*/ 196519 w 357224"/>
                  <a:gd name="connsiteY14" fmla="*/ 297240 h 491519"/>
                  <a:gd name="connsiteX15" fmla="*/ 128565 w 357224"/>
                  <a:gd name="connsiteY15" fmla="*/ 358568 h 491519"/>
                  <a:gd name="connsiteX16" fmla="*/ 357225 w 357224"/>
                  <a:gd name="connsiteY16" fmla="*/ 358568 h 491519"/>
                  <a:gd name="connsiteX17" fmla="*/ 357225 w 357224"/>
                  <a:gd name="connsiteY17" fmla="*/ 327232 h 491519"/>
                  <a:gd name="connsiteX18" fmla="*/ 196519 w 357224"/>
                  <a:gd name="connsiteY18" fmla="*/ 327232 h 491519"/>
                  <a:gd name="connsiteX19" fmla="*/ 0 w 357224"/>
                  <a:gd name="connsiteY19" fmla="*/ 315146 h 491519"/>
                  <a:gd name="connsiteX20" fmla="*/ 0 w 357224"/>
                  <a:gd name="connsiteY20" fmla="*/ 430192 h 491519"/>
                  <a:gd name="connsiteX21" fmla="*/ 130714 w 357224"/>
                  <a:gd name="connsiteY21" fmla="*/ 491520 h 491519"/>
                  <a:gd name="connsiteX22" fmla="*/ 87023 w 357224"/>
                  <a:gd name="connsiteY22" fmla="*/ 387575 h 491519"/>
                  <a:gd name="connsiteX23" fmla="*/ 92664 w 357224"/>
                  <a:gd name="connsiteY23" fmla="*/ 349794 h 491519"/>
                  <a:gd name="connsiteX24" fmla="*/ 0 w 357224"/>
                  <a:gd name="connsiteY24" fmla="*/ 315146 h 491519"/>
                  <a:gd name="connsiteX25" fmla="*/ 128296 w 357224"/>
                  <a:gd name="connsiteY25" fmla="*/ 398767 h 491519"/>
                  <a:gd name="connsiteX26" fmla="*/ 128296 w 357224"/>
                  <a:gd name="connsiteY26" fmla="*/ 428849 h 491519"/>
                  <a:gd name="connsiteX27" fmla="*/ 287839 w 357224"/>
                  <a:gd name="connsiteY27" fmla="*/ 428849 h 491519"/>
                  <a:gd name="connsiteX28" fmla="*/ 287839 w 357224"/>
                  <a:gd name="connsiteY28" fmla="*/ 460184 h 491519"/>
                  <a:gd name="connsiteX29" fmla="*/ 356956 w 357224"/>
                  <a:gd name="connsiteY29" fmla="*/ 398767 h 491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57224" h="491519">
                    <a:moveTo>
                      <a:pt x="178613" y="0"/>
                    </a:moveTo>
                    <a:cubicBezTo>
                      <a:pt x="79771" y="0"/>
                      <a:pt x="0" y="28650"/>
                      <a:pt x="0" y="63745"/>
                    </a:cubicBezTo>
                    <a:cubicBezTo>
                      <a:pt x="0" y="98931"/>
                      <a:pt x="79771" y="127580"/>
                      <a:pt x="178613" y="127580"/>
                    </a:cubicBezTo>
                    <a:cubicBezTo>
                      <a:pt x="277453" y="127580"/>
                      <a:pt x="357225" y="99199"/>
                      <a:pt x="357225" y="63745"/>
                    </a:cubicBezTo>
                    <a:cubicBezTo>
                      <a:pt x="357225" y="28650"/>
                      <a:pt x="277453" y="0"/>
                      <a:pt x="178613" y="0"/>
                    </a:cubicBezTo>
                    <a:close/>
                    <a:moveTo>
                      <a:pt x="0" y="138592"/>
                    </a:moveTo>
                    <a:lnTo>
                      <a:pt x="0" y="246834"/>
                    </a:lnTo>
                    <a:cubicBezTo>
                      <a:pt x="0" y="273604"/>
                      <a:pt x="46824" y="297240"/>
                      <a:pt x="112718" y="306103"/>
                    </a:cubicBezTo>
                    <a:cubicBezTo>
                      <a:pt x="139488" y="266889"/>
                      <a:pt x="182910" y="241194"/>
                      <a:pt x="234300" y="241194"/>
                    </a:cubicBezTo>
                    <a:cubicBezTo>
                      <a:pt x="272350" y="241194"/>
                      <a:pt x="305835" y="255698"/>
                      <a:pt x="332604" y="279244"/>
                    </a:cubicBezTo>
                    <a:cubicBezTo>
                      <a:pt x="348093" y="270381"/>
                      <a:pt x="357225" y="260264"/>
                      <a:pt x="357225" y="247909"/>
                    </a:cubicBezTo>
                    <a:lnTo>
                      <a:pt x="357225" y="138592"/>
                    </a:lnTo>
                    <a:cubicBezTo>
                      <a:pt x="314877" y="165362"/>
                      <a:pt x="246924" y="182283"/>
                      <a:pt x="178613" y="182283"/>
                    </a:cubicBezTo>
                    <a:cubicBezTo>
                      <a:pt x="110301" y="182283"/>
                      <a:pt x="42616" y="165362"/>
                      <a:pt x="0" y="138592"/>
                    </a:cubicBezTo>
                    <a:close/>
                    <a:moveTo>
                      <a:pt x="196519" y="297240"/>
                    </a:moveTo>
                    <a:lnTo>
                      <a:pt x="128565" y="358568"/>
                    </a:lnTo>
                    <a:lnTo>
                      <a:pt x="357225" y="358568"/>
                    </a:lnTo>
                    <a:lnTo>
                      <a:pt x="357225" y="327232"/>
                    </a:lnTo>
                    <a:lnTo>
                      <a:pt x="196519" y="327232"/>
                    </a:lnTo>
                    <a:close/>
                    <a:moveTo>
                      <a:pt x="0" y="315146"/>
                    </a:moveTo>
                    <a:lnTo>
                      <a:pt x="0" y="430192"/>
                    </a:lnTo>
                    <a:cubicBezTo>
                      <a:pt x="0" y="459110"/>
                      <a:pt x="55688" y="483731"/>
                      <a:pt x="130714" y="491520"/>
                    </a:cubicBezTo>
                    <a:cubicBezTo>
                      <a:pt x="103855" y="464750"/>
                      <a:pt x="87023" y="428043"/>
                      <a:pt x="87023" y="387575"/>
                    </a:cubicBezTo>
                    <a:cubicBezTo>
                      <a:pt x="88098" y="374146"/>
                      <a:pt x="90515" y="361791"/>
                      <a:pt x="92664" y="349794"/>
                    </a:cubicBezTo>
                    <a:cubicBezTo>
                      <a:pt x="57031" y="342005"/>
                      <a:pt x="24621" y="330724"/>
                      <a:pt x="0" y="315146"/>
                    </a:cubicBezTo>
                    <a:close/>
                    <a:moveTo>
                      <a:pt x="128296" y="398767"/>
                    </a:moveTo>
                    <a:lnTo>
                      <a:pt x="128296" y="428849"/>
                    </a:lnTo>
                    <a:lnTo>
                      <a:pt x="287839" y="428849"/>
                    </a:lnTo>
                    <a:lnTo>
                      <a:pt x="287839" y="460184"/>
                    </a:lnTo>
                    <a:lnTo>
                      <a:pt x="356956" y="398767"/>
                    </a:lnTo>
                    <a:close/>
                  </a:path>
                </a:pathLst>
              </a:custGeom>
              <a:solidFill>
                <a:srgbClr val="FF6A00"/>
              </a:solidFill>
              <a:ln w="8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1668390C-3A08-22C6-987F-25666252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06767" y="814723"/>
                <a:ext cx="564039" cy="331261"/>
              </a:xfrm>
              <a:custGeom>
                <a:avLst/>
                <a:gdLst>
                  <a:gd name="connsiteX0" fmla="*/ -1 w 564039"/>
                  <a:gd name="connsiteY0" fmla="*/ -1 h 331261"/>
                  <a:gd name="connsiteX1" fmla="*/ 564039 w 564039"/>
                  <a:gd name="connsiteY1" fmla="*/ -1 h 331261"/>
                  <a:gd name="connsiteX2" fmla="*/ 564039 w 564039"/>
                  <a:gd name="connsiteY2" fmla="*/ 331261 h 331261"/>
                  <a:gd name="connsiteX3" fmla="*/ -1 w 564039"/>
                  <a:gd name="connsiteY3" fmla="*/ 331261 h 33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4039" h="331261">
                    <a:moveTo>
                      <a:pt x="-1" y="-1"/>
                    </a:moveTo>
                    <a:lnTo>
                      <a:pt x="564039" y="-1"/>
                    </a:lnTo>
                    <a:lnTo>
                      <a:pt x="564039" y="331261"/>
                    </a:lnTo>
                    <a:lnTo>
                      <a:pt x="-1" y="331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284" name="Graphic 233">
              <a:extLst>
                <a:ext uri="{FF2B5EF4-FFF2-40B4-BE49-F238E27FC236}">
                  <a16:creationId xmlns:a16="http://schemas.microsoft.com/office/drawing/2014/main" id="{DB293F5D-4063-3D9B-007B-0B29810D3FA2}"/>
                </a:ext>
              </a:extLst>
            </p:cNvPr>
            <p:cNvGrpSpPr/>
            <p:nvPr/>
          </p:nvGrpSpPr>
          <p:grpSpPr>
            <a:xfrm>
              <a:off x="4197962" y="1353246"/>
              <a:ext cx="711942" cy="62671"/>
              <a:chOff x="4197962" y="1353246"/>
              <a:chExt cx="711942" cy="62671"/>
            </a:xfrm>
          </p:grpSpPr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5274B9F9-50B0-B71F-0F9B-DC82AFCB0FAD}"/>
                  </a:ext>
                </a:extLst>
              </p:cNvPr>
              <p:cNvSpPr/>
              <p:nvPr/>
            </p:nvSpPr>
            <p:spPr>
              <a:xfrm>
                <a:off x="4197962" y="1384402"/>
                <a:ext cx="664939" cy="3312"/>
              </a:xfrm>
              <a:custGeom>
                <a:avLst/>
                <a:gdLst>
                  <a:gd name="connsiteX0" fmla="*/ 0 w 664939"/>
                  <a:gd name="connsiteY0" fmla="*/ 3313 h 3312"/>
                  <a:gd name="connsiteX1" fmla="*/ 358120 w 664939"/>
                  <a:gd name="connsiteY1" fmla="*/ 3313 h 3312"/>
                  <a:gd name="connsiteX2" fmla="*/ 664939 w 664939"/>
                  <a:gd name="connsiteY2" fmla="*/ 0 h 3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64939" h="3312">
                    <a:moveTo>
                      <a:pt x="0" y="3313"/>
                    </a:moveTo>
                    <a:lnTo>
                      <a:pt x="358120" y="3313"/>
                    </a:lnTo>
                    <a:lnTo>
                      <a:pt x="664939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E1EC385D-9D53-AF56-AA31-14C1281E2C28}"/>
                  </a:ext>
                </a:extLst>
              </p:cNvPr>
              <p:cNvSpPr/>
              <p:nvPr/>
            </p:nvSpPr>
            <p:spPr>
              <a:xfrm>
                <a:off x="4846876" y="1353246"/>
                <a:ext cx="63028" cy="62671"/>
              </a:xfrm>
              <a:custGeom>
                <a:avLst/>
                <a:gdLst>
                  <a:gd name="connsiteX0" fmla="*/ 63029 w 63028"/>
                  <a:gd name="connsiteY0" fmla="*/ 30619 h 62671"/>
                  <a:gd name="connsiteX1" fmla="*/ 716 w 63028"/>
                  <a:gd name="connsiteY1" fmla="*/ 62671 h 62671"/>
                  <a:gd name="connsiteX2" fmla="*/ 16026 w 63028"/>
                  <a:gd name="connsiteY2" fmla="*/ 31157 h 62671"/>
                  <a:gd name="connsiteX3" fmla="*/ 0 w 63028"/>
                  <a:gd name="connsiteY3" fmla="*/ 0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28" h="62671">
                    <a:moveTo>
                      <a:pt x="63029" y="30619"/>
                    </a:moveTo>
                    <a:lnTo>
                      <a:pt x="716" y="62671"/>
                    </a:lnTo>
                    <a:lnTo>
                      <a:pt x="16026" y="311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87" name="Graphic 233">
              <a:extLst>
                <a:ext uri="{FF2B5EF4-FFF2-40B4-BE49-F238E27FC236}">
                  <a16:creationId xmlns:a16="http://schemas.microsoft.com/office/drawing/2014/main" id="{4217B068-5A48-3B36-7CD7-F51B38D656E1}"/>
                </a:ext>
              </a:extLst>
            </p:cNvPr>
            <p:cNvGrpSpPr/>
            <p:nvPr/>
          </p:nvGrpSpPr>
          <p:grpSpPr>
            <a:xfrm>
              <a:off x="4197962" y="1665616"/>
              <a:ext cx="919025" cy="885989"/>
              <a:chOff x="4197962" y="1665616"/>
              <a:chExt cx="919025" cy="885989"/>
            </a:xfrm>
          </p:grpSpPr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0A8C94A4-651F-AEBD-F219-E1F11F3DCF14}"/>
                  </a:ext>
                </a:extLst>
              </p:cNvPr>
              <p:cNvSpPr/>
              <p:nvPr/>
            </p:nvSpPr>
            <p:spPr>
              <a:xfrm>
                <a:off x="4197962" y="1712619"/>
                <a:ext cx="887690" cy="838985"/>
              </a:xfrm>
              <a:custGeom>
                <a:avLst/>
                <a:gdLst>
                  <a:gd name="connsiteX0" fmla="*/ 0 w 887690"/>
                  <a:gd name="connsiteY0" fmla="*/ 838986 h 838985"/>
                  <a:gd name="connsiteX1" fmla="*/ 887601 w 887690"/>
                  <a:gd name="connsiteY1" fmla="*/ 838986 h 838985"/>
                  <a:gd name="connsiteX2" fmla="*/ 887690 w 887690"/>
                  <a:gd name="connsiteY2" fmla="*/ 0 h 838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87690" h="838985">
                    <a:moveTo>
                      <a:pt x="0" y="838986"/>
                    </a:moveTo>
                    <a:lnTo>
                      <a:pt x="887601" y="838986"/>
                    </a:lnTo>
                    <a:lnTo>
                      <a:pt x="887690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47BA8767-DD83-0A67-60DF-868C6D2CC96D}"/>
                  </a:ext>
                </a:extLst>
              </p:cNvPr>
              <p:cNvSpPr/>
              <p:nvPr/>
            </p:nvSpPr>
            <p:spPr>
              <a:xfrm>
                <a:off x="5054317" y="1665616"/>
                <a:ext cx="62671" cy="62671"/>
              </a:xfrm>
              <a:custGeom>
                <a:avLst/>
                <a:gdLst>
                  <a:gd name="connsiteX0" fmla="*/ 31336 w 62671"/>
                  <a:gd name="connsiteY0" fmla="*/ 0 h 62671"/>
                  <a:gd name="connsiteX1" fmla="*/ 62671 w 62671"/>
                  <a:gd name="connsiteY1" fmla="*/ 62671 h 62671"/>
                  <a:gd name="connsiteX2" fmla="*/ 31336 w 62671"/>
                  <a:gd name="connsiteY2" fmla="*/ 47003 h 62671"/>
                  <a:gd name="connsiteX3" fmla="*/ 0 w 62671"/>
                  <a:gd name="connsiteY3" fmla="*/ 62671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31336" y="0"/>
                    </a:moveTo>
                    <a:lnTo>
                      <a:pt x="62671" y="62671"/>
                    </a:lnTo>
                    <a:lnTo>
                      <a:pt x="31336" y="47003"/>
                    </a:lnTo>
                    <a:lnTo>
                      <a:pt x="0" y="62671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90" name="Graphic 233">
              <a:extLst>
                <a:ext uri="{FF2B5EF4-FFF2-40B4-BE49-F238E27FC236}">
                  <a16:creationId xmlns:a16="http://schemas.microsoft.com/office/drawing/2014/main" id="{8F7B2BF1-D7B6-A85E-8A1F-44995A869217}"/>
                </a:ext>
              </a:extLst>
            </p:cNvPr>
            <p:cNvGrpSpPr/>
            <p:nvPr/>
          </p:nvGrpSpPr>
          <p:grpSpPr>
            <a:xfrm>
              <a:off x="8034324" y="1401144"/>
              <a:ext cx="451052" cy="62671"/>
              <a:chOff x="8034324" y="1401144"/>
              <a:chExt cx="451052" cy="62671"/>
            </a:xfrm>
          </p:grpSpPr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4A651317-44D2-1C9F-84D3-9707C4930705}"/>
                  </a:ext>
                </a:extLst>
              </p:cNvPr>
              <p:cNvSpPr/>
              <p:nvPr/>
            </p:nvSpPr>
            <p:spPr>
              <a:xfrm>
                <a:off x="8034324" y="1432480"/>
                <a:ext cx="404049" cy="8953"/>
              </a:xfrm>
              <a:custGeom>
                <a:avLst/>
                <a:gdLst>
                  <a:gd name="connsiteX0" fmla="*/ 0 w 404049"/>
                  <a:gd name="connsiteY0" fmla="*/ 0 h 8953"/>
                  <a:gd name="connsiteX1" fmla="*/ 404049 w 404049"/>
                  <a:gd name="connsiteY1" fmla="*/ 0 h 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4049" h="8953">
                    <a:moveTo>
                      <a:pt x="0" y="0"/>
                    </a:moveTo>
                    <a:lnTo>
                      <a:pt x="404049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9E56C72C-DB81-5733-F0BE-5A9BFD745A5E}"/>
                  </a:ext>
                </a:extLst>
              </p:cNvPr>
              <p:cNvSpPr/>
              <p:nvPr/>
            </p:nvSpPr>
            <p:spPr>
              <a:xfrm>
                <a:off x="8422705" y="1401144"/>
                <a:ext cx="62671" cy="62671"/>
              </a:xfrm>
              <a:custGeom>
                <a:avLst/>
                <a:gdLst>
                  <a:gd name="connsiteX0" fmla="*/ 62671 w 62671"/>
                  <a:gd name="connsiteY0" fmla="*/ 31336 h 62671"/>
                  <a:gd name="connsiteX1" fmla="*/ 0 w 62671"/>
                  <a:gd name="connsiteY1" fmla="*/ 62671 h 62671"/>
                  <a:gd name="connsiteX2" fmla="*/ 15668 w 62671"/>
                  <a:gd name="connsiteY2" fmla="*/ 31336 h 62671"/>
                  <a:gd name="connsiteX3" fmla="*/ 0 w 62671"/>
                  <a:gd name="connsiteY3" fmla="*/ 0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62671" y="31336"/>
                    </a:moveTo>
                    <a:lnTo>
                      <a:pt x="0" y="62671"/>
                    </a:lnTo>
                    <a:lnTo>
                      <a:pt x="15668" y="31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8A9F782C-F960-5AC9-1335-963C229530CE}"/>
                </a:ext>
              </a:extLst>
            </p:cNvPr>
            <p:cNvSpPr/>
            <p:nvPr/>
          </p:nvSpPr>
          <p:spPr>
            <a:xfrm>
              <a:off x="7253623" y="1074360"/>
              <a:ext cx="872020" cy="716240"/>
            </a:xfrm>
            <a:custGeom>
              <a:avLst/>
              <a:gdLst>
                <a:gd name="connsiteX0" fmla="*/ 333051 w 872020"/>
                <a:gd name="connsiteY0" fmla="*/ 716240 h 716240"/>
                <a:gd name="connsiteX1" fmla="*/ 42078 w 872020"/>
                <a:gd name="connsiteY1" fmla="*/ 716240 h 716240"/>
                <a:gd name="connsiteX2" fmla="*/ 3222 w 872020"/>
                <a:gd name="connsiteY2" fmla="*/ 664581 h 716240"/>
                <a:gd name="connsiteX3" fmla="*/ 179417 w 872020"/>
                <a:gd name="connsiteY3" fmla="*/ 51659 h 716240"/>
                <a:gd name="connsiteX4" fmla="*/ 247997 w 872020"/>
                <a:gd name="connsiteY4" fmla="*/ 0 h 716240"/>
                <a:gd name="connsiteX5" fmla="*/ 829942 w 872020"/>
                <a:gd name="connsiteY5" fmla="*/ 0 h 716240"/>
                <a:gd name="connsiteX6" fmla="*/ 868799 w 872020"/>
                <a:gd name="connsiteY6" fmla="*/ 51659 h 716240"/>
                <a:gd name="connsiteX7" fmla="*/ 692603 w 872020"/>
                <a:gd name="connsiteY7" fmla="*/ 664581 h 716240"/>
                <a:gd name="connsiteX8" fmla="*/ 624023 w 872020"/>
                <a:gd name="connsiteY8" fmla="*/ 716240 h 71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020" h="716240">
                  <a:moveTo>
                    <a:pt x="333051" y="716240"/>
                  </a:moveTo>
                  <a:lnTo>
                    <a:pt x="42078" y="716240"/>
                  </a:lnTo>
                  <a:cubicBezTo>
                    <a:pt x="6266" y="716240"/>
                    <a:pt x="-6689" y="699024"/>
                    <a:pt x="3222" y="664581"/>
                  </a:cubicBezTo>
                  <a:lnTo>
                    <a:pt x="179417" y="51659"/>
                  </a:lnTo>
                  <a:cubicBezTo>
                    <a:pt x="189328" y="17217"/>
                    <a:pt x="212185" y="0"/>
                    <a:pt x="247997" y="0"/>
                  </a:cubicBezTo>
                  <a:lnTo>
                    <a:pt x="829942" y="0"/>
                  </a:lnTo>
                  <a:cubicBezTo>
                    <a:pt x="865754" y="0"/>
                    <a:pt x="878710" y="17217"/>
                    <a:pt x="868799" y="51659"/>
                  </a:cubicBezTo>
                  <a:lnTo>
                    <a:pt x="692603" y="664581"/>
                  </a:lnTo>
                  <a:cubicBezTo>
                    <a:pt x="682692" y="699024"/>
                    <a:pt x="659835" y="716240"/>
                    <a:pt x="624023" y="716240"/>
                  </a:cubicBezTo>
                  <a:close/>
                </a:path>
              </a:pathLst>
            </a:custGeom>
            <a:solidFill>
              <a:srgbClr val="FFFFFF"/>
            </a:solidFill>
            <a:ln w="178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96" name="Graphic 233">
              <a:extLst>
                <a:ext uri="{FF2B5EF4-FFF2-40B4-BE49-F238E27FC236}">
                  <a16:creationId xmlns:a16="http://schemas.microsoft.com/office/drawing/2014/main" id="{B2DE30B1-A6B5-3BB8-0955-1DF6ECD40707}"/>
                </a:ext>
              </a:extLst>
            </p:cNvPr>
            <p:cNvGrpSpPr/>
            <p:nvPr/>
          </p:nvGrpSpPr>
          <p:grpSpPr>
            <a:xfrm>
              <a:off x="8495404" y="1857748"/>
              <a:ext cx="1289884" cy="1396668"/>
              <a:chOff x="8495404" y="1857748"/>
              <a:chExt cx="1289884" cy="1396668"/>
            </a:xfrm>
          </p:grpSpPr>
          <p:grpSp>
            <p:nvGrpSpPr>
              <p:cNvPr id="297" name="Graphic 233">
                <a:extLst>
                  <a:ext uri="{FF2B5EF4-FFF2-40B4-BE49-F238E27FC236}">
                    <a16:creationId xmlns:a16="http://schemas.microsoft.com/office/drawing/2014/main" id="{42A574A9-745E-66BC-B480-A1142047DDBD}"/>
                  </a:ext>
                </a:extLst>
              </p:cNvPr>
              <p:cNvGrpSpPr/>
              <p:nvPr/>
            </p:nvGrpSpPr>
            <p:grpSpPr>
              <a:xfrm>
                <a:off x="8495404" y="1857748"/>
                <a:ext cx="716240" cy="1396668"/>
                <a:chOff x="8495404" y="1857748"/>
                <a:chExt cx="716240" cy="1396668"/>
              </a:xfrm>
            </p:grpSpPr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189EF1B0-72E8-8FAD-EDDF-90D796F80D84}"/>
                    </a:ext>
                  </a:extLst>
                </p:cNvPr>
                <p:cNvSpPr/>
                <p:nvPr/>
              </p:nvSpPr>
              <p:spPr>
                <a:xfrm>
                  <a:off x="8495404" y="1857748"/>
                  <a:ext cx="716240" cy="1365332"/>
                </a:xfrm>
                <a:custGeom>
                  <a:avLst/>
                  <a:gdLst>
                    <a:gd name="connsiteX0" fmla="*/ 716240 w 716240"/>
                    <a:gd name="connsiteY0" fmla="*/ 0 h 1365332"/>
                    <a:gd name="connsiteX1" fmla="*/ 716240 w 716240"/>
                    <a:gd name="connsiteY1" fmla="*/ 550610 h 1365332"/>
                    <a:gd name="connsiteX2" fmla="*/ 0 w 716240"/>
                    <a:gd name="connsiteY2" fmla="*/ 550610 h 1365332"/>
                    <a:gd name="connsiteX3" fmla="*/ 0 w 716240"/>
                    <a:gd name="connsiteY3" fmla="*/ 1365333 h 1365332"/>
                    <a:gd name="connsiteX4" fmla="*/ 569680 w 716240"/>
                    <a:gd name="connsiteY4" fmla="*/ 1365333 h 1365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240" h="1365332">
                      <a:moveTo>
                        <a:pt x="716240" y="0"/>
                      </a:moveTo>
                      <a:lnTo>
                        <a:pt x="716240" y="550610"/>
                      </a:lnTo>
                      <a:lnTo>
                        <a:pt x="0" y="550610"/>
                      </a:lnTo>
                      <a:lnTo>
                        <a:pt x="0" y="1365333"/>
                      </a:lnTo>
                      <a:lnTo>
                        <a:pt x="569680" y="1365333"/>
                      </a:lnTo>
                    </a:path>
                  </a:pathLst>
                </a:custGeom>
                <a:noFill/>
                <a:ln w="894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AF0EA9CE-AEA7-CA40-3BDB-1644CC0D1AE9}"/>
                    </a:ext>
                  </a:extLst>
                </p:cNvPr>
                <p:cNvSpPr/>
                <p:nvPr/>
              </p:nvSpPr>
              <p:spPr>
                <a:xfrm>
                  <a:off x="9049416" y="3191745"/>
                  <a:ext cx="62671" cy="62671"/>
                </a:xfrm>
                <a:custGeom>
                  <a:avLst/>
                  <a:gdLst>
                    <a:gd name="connsiteX0" fmla="*/ 62671 w 62671"/>
                    <a:gd name="connsiteY0" fmla="*/ 31336 h 62671"/>
                    <a:gd name="connsiteX1" fmla="*/ 0 w 62671"/>
                    <a:gd name="connsiteY1" fmla="*/ 62671 h 62671"/>
                    <a:gd name="connsiteX2" fmla="*/ 15668 w 62671"/>
                    <a:gd name="connsiteY2" fmla="*/ 31336 h 62671"/>
                    <a:gd name="connsiteX3" fmla="*/ 0 w 62671"/>
                    <a:gd name="connsiteY3" fmla="*/ 0 h 62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671" h="62671">
                      <a:moveTo>
                        <a:pt x="62671" y="31336"/>
                      </a:moveTo>
                      <a:lnTo>
                        <a:pt x="0" y="62671"/>
                      </a:lnTo>
                      <a:lnTo>
                        <a:pt x="15668" y="313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894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300" name="Picture 299">
                <a:extLst>
                  <a:ext uri="{FF2B5EF4-FFF2-40B4-BE49-F238E27FC236}">
                    <a16:creationId xmlns:a16="http://schemas.microsoft.com/office/drawing/2014/main" id="{10586D0C-F60D-B418-8398-3645480ED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57210" y="1952874"/>
                <a:ext cx="1128078" cy="141009"/>
              </a:xfrm>
              <a:custGeom>
                <a:avLst/>
                <a:gdLst>
                  <a:gd name="connsiteX0" fmla="*/ -1 w 1128078"/>
                  <a:gd name="connsiteY0" fmla="*/ -1 h 141009"/>
                  <a:gd name="connsiteX1" fmla="*/ 1128078 w 1128078"/>
                  <a:gd name="connsiteY1" fmla="*/ -1 h 141009"/>
                  <a:gd name="connsiteX2" fmla="*/ 1128078 w 1128078"/>
                  <a:gd name="connsiteY2" fmla="*/ 141009 h 141009"/>
                  <a:gd name="connsiteX3" fmla="*/ -1 w 1128078"/>
                  <a:gd name="connsiteY3" fmla="*/ 141009 h 141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8078" h="141009">
                    <a:moveTo>
                      <a:pt x="-1" y="-1"/>
                    </a:moveTo>
                    <a:lnTo>
                      <a:pt x="1128078" y="-1"/>
                    </a:lnTo>
                    <a:lnTo>
                      <a:pt x="1128078" y="141009"/>
                    </a:lnTo>
                    <a:lnTo>
                      <a:pt x="-1" y="141009"/>
                    </a:lnTo>
                    <a:close/>
                  </a:path>
                </a:pathLst>
              </a:custGeom>
            </p:spPr>
          </p:pic>
        </p:grpSp>
        <p:grpSp>
          <p:nvGrpSpPr>
            <p:cNvPr id="301" name="Graphic 233">
              <a:extLst>
                <a:ext uri="{FF2B5EF4-FFF2-40B4-BE49-F238E27FC236}">
                  <a16:creationId xmlns:a16="http://schemas.microsoft.com/office/drawing/2014/main" id="{A915099E-FBB0-64C0-8F8D-F2534EB96102}"/>
                </a:ext>
              </a:extLst>
            </p:cNvPr>
            <p:cNvGrpSpPr/>
            <p:nvPr/>
          </p:nvGrpSpPr>
          <p:grpSpPr>
            <a:xfrm>
              <a:off x="8495404" y="1007212"/>
              <a:ext cx="1432480" cy="850535"/>
              <a:chOff x="8495404" y="1007212"/>
              <a:chExt cx="1432480" cy="850535"/>
            </a:xfrm>
            <a:solidFill>
              <a:srgbClr val="FFFFFF"/>
            </a:solidFill>
          </p:grpSpPr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8DE52D58-A7EA-8323-7225-F72DC21ED550}"/>
                  </a:ext>
                </a:extLst>
              </p:cNvPr>
              <p:cNvSpPr/>
              <p:nvPr/>
            </p:nvSpPr>
            <p:spPr>
              <a:xfrm>
                <a:off x="8495404" y="1007212"/>
                <a:ext cx="1432480" cy="850535"/>
              </a:xfrm>
              <a:custGeom>
                <a:avLst/>
                <a:gdLst>
                  <a:gd name="connsiteX0" fmla="*/ 1330416 w 1432480"/>
                  <a:gd name="connsiteY0" fmla="*/ 0 h 850535"/>
                  <a:gd name="connsiteX1" fmla="*/ 1432481 w 1432480"/>
                  <a:gd name="connsiteY1" fmla="*/ 102064 h 850535"/>
                  <a:gd name="connsiteX2" fmla="*/ 1432481 w 1432480"/>
                  <a:gd name="connsiteY2" fmla="*/ 748471 h 850535"/>
                  <a:gd name="connsiteX3" fmla="*/ 1330416 w 1432480"/>
                  <a:gd name="connsiteY3" fmla="*/ 850535 h 850535"/>
                  <a:gd name="connsiteX4" fmla="*/ 102064 w 1432480"/>
                  <a:gd name="connsiteY4" fmla="*/ 850535 h 850535"/>
                  <a:gd name="connsiteX5" fmla="*/ -1 w 1432480"/>
                  <a:gd name="connsiteY5" fmla="*/ 748471 h 850535"/>
                  <a:gd name="connsiteX6" fmla="*/ -1 w 1432480"/>
                  <a:gd name="connsiteY6" fmla="*/ 102064 h 850535"/>
                  <a:gd name="connsiteX7" fmla="*/ 102064 w 1432480"/>
                  <a:gd name="connsiteY7" fmla="*/ 0 h 85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2480" h="850535">
                    <a:moveTo>
                      <a:pt x="1330416" y="0"/>
                    </a:moveTo>
                    <a:cubicBezTo>
                      <a:pt x="1386784" y="0"/>
                      <a:pt x="1432481" y="45696"/>
                      <a:pt x="1432481" y="102064"/>
                    </a:cubicBezTo>
                    <a:lnTo>
                      <a:pt x="1432481" y="748471"/>
                    </a:lnTo>
                    <a:cubicBezTo>
                      <a:pt x="1432481" y="804840"/>
                      <a:pt x="1386785" y="850535"/>
                      <a:pt x="1330416" y="850535"/>
                    </a:cubicBezTo>
                    <a:lnTo>
                      <a:pt x="102064" y="850535"/>
                    </a:lnTo>
                    <a:cubicBezTo>
                      <a:pt x="45696" y="850535"/>
                      <a:pt x="-1" y="804840"/>
                      <a:pt x="-1" y="748471"/>
                    </a:cubicBezTo>
                    <a:lnTo>
                      <a:pt x="-1" y="102064"/>
                    </a:lnTo>
                    <a:cubicBezTo>
                      <a:pt x="-1" y="45696"/>
                      <a:pt x="45695" y="0"/>
                      <a:pt x="1020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7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03" name="Picture 302">
                <a:extLst>
                  <a:ext uri="{FF2B5EF4-FFF2-40B4-BE49-F238E27FC236}">
                    <a16:creationId xmlns:a16="http://schemas.microsoft.com/office/drawing/2014/main" id="{B3116624-0F3D-761B-0801-A17656AFC1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99880" y="1172843"/>
                <a:ext cx="1414574" cy="546133"/>
              </a:xfrm>
              <a:custGeom>
                <a:avLst/>
                <a:gdLst>
                  <a:gd name="connsiteX0" fmla="*/ -1 w 1414574"/>
                  <a:gd name="connsiteY0" fmla="*/ -1 h 546133"/>
                  <a:gd name="connsiteX1" fmla="*/ 1414574 w 1414574"/>
                  <a:gd name="connsiteY1" fmla="*/ -1 h 546133"/>
                  <a:gd name="connsiteX2" fmla="*/ 1414574 w 1414574"/>
                  <a:gd name="connsiteY2" fmla="*/ 546133 h 546133"/>
                  <a:gd name="connsiteX3" fmla="*/ -1 w 1414574"/>
                  <a:gd name="connsiteY3" fmla="*/ 546133 h 546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4574" h="546133">
                    <a:moveTo>
                      <a:pt x="-1" y="-1"/>
                    </a:moveTo>
                    <a:lnTo>
                      <a:pt x="1414574" y="-1"/>
                    </a:lnTo>
                    <a:lnTo>
                      <a:pt x="1414574" y="546133"/>
                    </a:lnTo>
                    <a:lnTo>
                      <a:pt x="-1" y="546133"/>
                    </a:lnTo>
                    <a:close/>
                  </a:path>
                </a:pathLst>
              </a:custGeom>
            </p:spPr>
          </p:pic>
        </p:grpSp>
        <p:grpSp>
          <p:nvGrpSpPr>
            <p:cNvPr id="304" name="Graphic 233">
              <a:extLst>
                <a:ext uri="{FF2B5EF4-FFF2-40B4-BE49-F238E27FC236}">
                  <a16:creationId xmlns:a16="http://schemas.microsoft.com/office/drawing/2014/main" id="{2F5989D6-000B-CFE8-B1E5-27B09EDC0F28}"/>
                </a:ext>
              </a:extLst>
            </p:cNvPr>
            <p:cNvGrpSpPr/>
            <p:nvPr/>
          </p:nvGrpSpPr>
          <p:grpSpPr>
            <a:xfrm>
              <a:off x="10196474" y="3277873"/>
              <a:ext cx="210395" cy="482387"/>
              <a:chOff x="10196474" y="3277873"/>
              <a:chExt cx="210395" cy="482387"/>
            </a:xfrm>
          </p:grpSpPr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6C133F93-4009-8B80-AEF5-EE36BF3F7456}"/>
                  </a:ext>
                </a:extLst>
              </p:cNvPr>
              <p:cNvSpPr/>
              <p:nvPr/>
            </p:nvSpPr>
            <p:spPr>
              <a:xfrm>
                <a:off x="10196474" y="3324876"/>
                <a:ext cx="179060" cy="435384"/>
              </a:xfrm>
              <a:custGeom>
                <a:avLst/>
                <a:gdLst>
                  <a:gd name="connsiteX0" fmla="*/ 0 w 179060"/>
                  <a:gd name="connsiteY0" fmla="*/ 435385 h 435384"/>
                  <a:gd name="connsiteX1" fmla="*/ 0 w 179060"/>
                  <a:gd name="connsiteY1" fmla="*/ 399573 h 435384"/>
                  <a:gd name="connsiteX2" fmla="*/ 179060 w 179060"/>
                  <a:gd name="connsiteY2" fmla="*/ 399573 h 435384"/>
                  <a:gd name="connsiteX3" fmla="*/ 179060 w 179060"/>
                  <a:gd name="connsiteY3" fmla="*/ 0 h 43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060" h="435384">
                    <a:moveTo>
                      <a:pt x="0" y="435385"/>
                    </a:moveTo>
                    <a:lnTo>
                      <a:pt x="0" y="399573"/>
                    </a:lnTo>
                    <a:lnTo>
                      <a:pt x="179060" y="399573"/>
                    </a:lnTo>
                    <a:lnTo>
                      <a:pt x="179060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B331E23E-BC83-397A-D679-15F7DABADC22}"/>
                  </a:ext>
                </a:extLst>
              </p:cNvPr>
              <p:cNvSpPr/>
              <p:nvPr/>
            </p:nvSpPr>
            <p:spPr>
              <a:xfrm>
                <a:off x="10344199" y="3277873"/>
                <a:ext cx="62671" cy="62671"/>
              </a:xfrm>
              <a:custGeom>
                <a:avLst/>
                <a:gdLst>
                  <a:gd name="connsiteX0" fmla="*/ 31336 w 62671"/>
                  <a:gd name="connsiteY0" fmla="*/ 0 h 62671"/>
                  <a:gd name="connsiteX1" fmla="*/ 62671 w 62671"/>
                  <a:gd name="connsiteY1" fmla="*/ 62671 h 62671"/>
                  <a:gd name="connsiteX2" fmla="*/ 31336 w 62671"/>
                  <a:gd name="connsiteY2" fmla="*/ 47003 h 62671"/>
                  <a:gd name="connsiteX3" fmla="*/ 0 w 62671"/>
                  <a:gd name="connsiteY3" fmla="*/ 62671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31336" y="0"/>
                    </a:moveTo>
                    <a:lnTo>
                      <a:pt x="62671" y="62671"/>
                    </a:lnTo>
                    <a:lnTo>
                      <a:pt x="31336" y="47003"/>
                    </a:lnTo>
                    <a:lnTo>
                      <a:pt x="0" y="62671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07" name="Graphic 233">
              <a:extLst>
                <a:ext uri="{FF2B5EF4-FFF2-40B4-BE49-F238E27FC236}">
                  <a16:creationId xmlns:a16="http://schemas.microsoft.com/office/drawing/2014/main" id="{301CE6C1-89EA-6D18-BDEC-A2E7F704120D}"/>
                </a:ext>
              </a:extLst>
            </p:cNvPr>
            <p:cNvGrpSpPr/>
            <p:nvPr/>
          </p:nvGrpSpPr>
          <p:grpSpPr>
            <a:xfrm>
              <a:off x="9122114" y="3491671"/>
              <a:ext cx="1074360" cy="537180"/>
              <a:chOff x="9122114" y="3491671"/>
              <a:chExt cx="1074360" cy="537180"/>
            </a:xfrm>
            <a:solidFill>
              <a:srgbClr val="FFFFFF"/>
            </a:solidFill>
          </p:grpSpPr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CC8D47DC-6A3A-9FB1-0E2F-231A73DA4F31}"/>
                  </a:ext>
                </a:extLst>
              </p:cNvPr>
              <p:cNvSpPr/>
              <p:nvPr/>
            </p:nvSpPr>
            <p:spPr>
              <a:xfrm>
                <a:off x="9122114" y="3491671"/>
                <a:ext cx="1074360" cy="537180"/>
              </a:xfrm>
              <a:custGeom>
                <a:avLst/>
                <a:gdLst>
                  <a:gd name="connsiteX0" fmla="*/ 1009899 w 1074360"/>
                  <a:gd name="connsiteY0" fmla="*/ 0 h 537180"/>
                  <a:gd name="connsiteX1" fmla="*/ 1074360 w 1074360"/>
                  <a:gd name="connsiteY1" fmla="*/ 64462 h 537180"/>
                  <a:gd name="connsiteX2" fmla="*/ 1074360 w 1074360"/>
                  <a:gd name="connsiteY2" fmla="*/ 472719 h 537180"/>
                  <a:gd name="connsiteX3" fmla="*/ 1009899 w 1074360"/>
                  <a:gd name="connsiteY3" fmla="*/ 537180 h 537180"/>
                  <a:gd name="connsiteX4" fmla="*/ 64462 w 1074360"/>
                  <a:gd name="connsiteY4" fmla="*/ 537180 h 537180"/>
                  <a:gd name="connsiteX5" fmla="*/ 0 w 1074360"/>
                  <a:gd name="connsiteY5" fmla="*/ 472719 h 537180"/>
                  <a:gd name="connsiteX6" fmla="*/ 0 w 1074360"/>
                  <a:gd name="connsiteY6" fmla="*/ 64462 h 537180"/>
                  <a:gd name="connsiteX7" fmla="*/ 64462 w 1074360"/>
                  <a:gd name="connsiteY7" fmla="*/ 0 h 537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4360" h="537180">
                    <a:moveTo>
                      <a:pt x="1009899" y="0"/>
                    </a:moveTo>
                    <a:cubicBezTo>
                      <a:pt x="1045500" y="0"/>
                      <a:pt x="1074360" y="28860"/>
                      <a:pt x="1074360" y="64462"/>
                    </a:cubicBezTo>
                    <a:lnTo>
                      <a:pt x="1074360" y="472719"/>
                    </a:lnTo>
                    <a:cubicBezTo>
                      <a:pt x="1074360" y="508320"/>
                      <a:pt x="1045500" y="537180"/>
                      <a:pt x="1009899" y="537180"/>
                    </a:cubicBezTo>
                    <a:lnTo>
                      <a:pt x="64462" y="537180"/>
                    </a:lnTo>
                    <a:cubicBezTo>
                      <a:pt x="28861" y="537180"/>
                      <a:pt x="0" y="508320"/>
                      <a:pt x="0" y="472719"/>
                    </a:cubicBezTo>
                    <a:lnTo>
                      <a:pt x="0" y="64462"/>
                    </a:lnTo>
                    <a:cubicBezTo>
                      <a:pt x="0" y="28861"/>
                      <a:pt x="28861" y="0"/>
                      <a:pt x="644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7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09" name="Picture 308">
                <a:extLst>
                  <a:ext uri="{FF2B5EF4-FFF2-40B4-BE49-F238E27FC236}">
                    <a16:creationId xmlns:a16="http://schemas.microsoft.com/office/drawing/2014/main" id="{C3368EE6-027C-19A0-5A59-DA0B0D67D9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26590" y="3567771"/>
                <a:ext cx="1056454" cy="411838"/>
              </a:xfrm>
              <a:custGeom>
                <a:avLst/>
                <a:gdLst>
                  <a:gd name="connsiteX0" fmla="*/ -1 w 1056454"/>
                  <a:gd name="connsiteY0" fmla="*/ -1 h 411838"/>
                  <a:gd name="connsiteX1" fmla="*/ 1056454 w 1056454"/>
                  <a:gd name="connsiteY1" fmla="*/ -1 h 411838"/>
                  <a:gd name="connsiteX2" fmla="*/ 1056454 w 1056454"/>
                  <a:gd name="connsiteY2" fmla="*/ 411838 h 411838"/>
                  <a:gd name="connsiteX3" fmla="*/ -1 w 1056454"/>
                  <a:gd name="connsiteY3" fmla="*/ 411838 h 411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6454" h="411838">
                    <a:moveTo>
                      <a:pt x="-1" y="-1"/>
                    </a:moveTo>
                    <a:lnTo>
                      <a:pt x="1056454" y="-1"/>
                    </a:lnTo>
                    <a:lnTo>
                      <a:pt x="1056454" y="411838"/>
                    </a:lnTo>
                    <a:lnTo>
                      <a:pt x="-1" y="411838"/>
                    </a:lnTo>
                    <a:close/>
                  </a:path>
                </a:pathLst>
              </a:custGeom>
            </p:spPr>
          </p:pic>
        </p:grpSp>
        <p:grpSp>
          <p:nvGrpSpPr>
            <p:cNvPr id="310" name="Graphic 233">
              <a:extLst>
                <a:ext uri="{FF2B5EF4-FFF2-40B4-BE49-F238E27FC236}">
                  <a16:creationId xmlns:a16="http://schemas.microsoft.com/office/drawing/2014/main" id="{D2419E5C-F51A-4FDF-4DD0-D11148D9E732}"/>
                </a:ext>
              </a:extLst>
            </p:cNvPr>
            <p:cNvGrpSpPr/>
            <p:nvPr/>
          </p:nvGrpSpPr>
          <p:grpSpPr>
            <a:xfrm>
              <a:off x="7878721" y="3267845"/>
              <a:ext cx="2765403" cy="1488436"/>
              <a:chOff x="7878721" y="3267845"/>
              <a:chExt cx="2765403" cy="1488436"/>
            </a:xfrm>
          </p:grpSpPr>
          <p:grpSp>
            <p:nvGrpSpPr>
              <p:cNvPr id="311" name="Graphic 233">
                <a:extLst>
                  <a:ext uri="{FF2B5EF4-FFF2-40B4-BE49-F238E27FC236}">
                    <a16:creationId xmlns:a16="http://schemas.microsoft.com/office/drawing/2014/main" id="{681C74F4-30D8-CA07-8CFA-31728E133432}"/>
                  </a:ext>
                </a:extLst>
              </p:cNvPr>
              <p:cNvGrpSpPr/>
              <p:nvPr/>
            </p:nvGrpSpPr>
            <p:grpSpPr>
              <a:xfrm>
                <a:off x="7878721" y="3267845"/>
                <a:ext cx="2765403" cy="1419050"/>
                <a:chOff x="7878721" y="3267845"/>
                <a:chExt cx="2765403" cy="1419050"/>
              </a:xfrm>
            </p:grpSpPr>
            <p:sp>
              <p:nvSpPr>
                <p:cNvPr id="312" name="Freeform: Shape 311">
                  <a:extLst>
                    <a:ext uri="{FF2B5EF4-FFF2-40B4-BE49-F238E27FC236}">
                      <a16:creationId xmlns:a16="http://schemas.microsoft.com/office/drawing/2014/main" id="{A800A531-CB43-6B2D-5087-8240984F8098}"/>
                    </a:ext>
                  </a:extLst>
                </p:cNvPr>
                <p:cNvSpPr/>
                <p:nvPr/>
              </p:nvSpPr>
              <p:spPr>
                <a:xfrm>
                  <a:off x="7925724" y="3267845"/>
                  <a:ext cx="2718400" cy="1387715"/>
                </a:xfrm>
                <a:custGeom>
                  <a:avLst/>
                  <a:gdLst>
                    <a:gd name="connsiteX0" fmla="*/ 2002160 w 2718400"/>
                    <a:gd name="connsiteY0" fmla="*/ 0 h 1387715"/>
                    <a:gd name="connsiteX1" fmla="*/ 2718400 w 2718400"/>
                    <a:gd name="connsiteY1" fmla="*/ 0 h 1387715"/>
                    <a:gd name="connsiteX2" fmla="*/ 2718400 w 2718400"/>
                    <a:gd name="connsiteY2" fmla="*/ 1387715 h 1387715"/>
                    <a:gd name="connsiteX3" fmla="*/ 0 w 2718400"/>
                    <a:gd name="connsiteY3" fmla="*/ 1387715 h 1387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18400" h="1387715">
                      <a:moveTo>
                        <a:pt x="2002160" y="0"/>
                      </a:moveTo>
                      <a:lnTo>
                        <a:pt x="2718400" y="0"/>
                      </a:lnTo>
                      <a:lnTo>
                        <a:pt x="2718400" y="1387715"/>
                      </a:lnTo>
                      <a:lnTo>
                        <a:pt x="0" y="1387715"/>
                      </a:lnTo>
                    </a:path>
                  </a:pathLst>
                </a:custGeom>
                <a:noFill/>
                <a:ln w="894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3" name="Freeform: Shape 312">
                  <a:extLst>
                    <a:ext uri="{FF2B5EF4-FFF2-40B4-BE49-F238E27FC236}">
                      <a16:creationId xmlns:a16="http://schemas.microsoft.com/office/drawing/2014/main" id="{E5AC2BF4-9DDD-C511-1867-143A14C1D749}"/>
                    </a:ext>
                  </a:extLst>
                </p:cNvPr>
                <p:cNvSpPr/>
                <p:nvPr/>
              </p:nvSpPr>
              <p:spPr>
                <a:xfrm>
                  <a:off x="7878721" y="4624225"/>
                  <a:ext cx="62671" cy="62671"/>
                </a:xfrm>
                <a:custGeom>
                  <a:avLst/>
                  <a:gdLst>
                    <a:gd name="connsiteX0" fmla="*/ 0 w 62671"/>
                    <a:gd name="connsiteY0" fmla="*/ 31336 h 62671"/>
                    <a:gd name="connsiteX1" fmla="*/ 62671 w 62671"/>
                    <a:gd name="connsiteY1" fmla="*/ 0 h 62671"/>
                    <a:gd name="connsiteX2" fmla="*/ 47003 w 62671"/>
                    <a:gd name="connsiteY2" fmla="*/ 31336 h 62671"/>
                    <a:gd name="connsiteX3" fmla="*/ 62671 w 62671"/>
                    <a:gd name="connsiteY3" fmla="*/ 62671 h 62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671" h="62671">
                      <a:moveTo>
                        <a:pt x="0" y="31336"/>
                      </a:moveTo>
                      <a:lnTo>
                        <a:pt x="62671" y="0"/>
                      </a:lnTo>
                      <a:lnTo>
                        <a:pt x="47003" y="31336"/>
                      </a:lnTo>
                      <a:lnTo>
                        <a:pt x="62671" y="6267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894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314" name="Picture 313">
                <a:extLst>
                  <a:ext uri="{FF2B5EF4-FFF2-40B4-BE49-F238E27FC236}">
                    <a16:creationId xmlns:a16="http://schemas.microsoft.com/office/drawing/2014/main" id="{C388113D-BF5D-3B46-D69E-0AFEBE9EF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489187" y="4615272"/>
                <a:ext cx="349167" cy="141009"/>
              </a:xfrm>
              <a:custGeom>
                <a:avLst/>
                <a:gdLst>
                  <a:gd name="connsiteX0" fmla="*/ -1 w 349167"/>
                  <a:gd name="connsiteY0" fmla="*/ -1 h 141009"/>
                  <a:gd name="connsiteX1" fmla="*/ 349167 w 349167"/>
                  <a:gd name="connsiteY1" fmla="*/ -1 h 141009"/>
                  <a:gd name="connsiteX2" fmla="*/ 349167 w 349167"/>
                  <a:gd name="connsiteY2" fmla="*/ 141009 h 141009"/>
                  <a:gd name="connsiteX3" fmla="*/ -1 w 349167"/>
                  <a:gd name="connsiteY3" fmla="*/ 141009 h 141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167" h="141009">
                    <a:moveTo>
                      <a:pt x="-1" y="-1"/>
                    </a:moveTo>
                    <a:lnTo>
                      <a:pt x="349167" y="-1"/>
                    </a:lnTo>
                    <a:lnTo>
                      <a:pt x="349167" y="141009"/>
                    </a:lnTo>
                    <a:lnTo>
                      <a:pt x="-1" y="141009"/>
                    </a:lnTo>
                    <a:close/>
                  </a:path>
                </a:pathLst>
              </a:custGeom>
            </p:spPr>
          </p:pic>
        </p:grpSp>
        <p:grpSp>
          <p:nvGrpSpPr>
            <p:cNvPr id="315" name="Graphic 233">
              <a:extLst>
                <a:ext uri="{FF2B5EF4-FFF2-40B4-BE49-F238E27FC236}">
                  <a16:creationId xmlns:a16="http://schemas.microsoft.com/office/drawing/2014/main" id="{C11F1149-0248-8492-4FE6-3D6F45E7A091}"/>
                </a:ext>
              </a:extLst>
            </p:cNvPr>
            <p:cNvGrpSpPr/>
            <p:nvPr/>
          </p:nvGrpSpPr>
          <p:grpSpPr>
            <a:xfrm>
              <a:off x="9122114" y="2954490"/>
              <a:ext cx="1074360" cy="537180"/>
              <a:chOff x="9122114" y="2954490"/>
              <a:chExt cx="1074360" cy="537180"/>
            </a:xfrm>
            <a:solidFill>
              <a:srgbClr val="FFFFFF"/>
            </a:solidFill>
          </p:grpSpPr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01DAB848-CBB4-5018-378A-C9A062EF5E8D}"/>
                  </a:ext>
                </a:extLst>
              </p:cNvPr>
              <p:cNvSpPr/>
              <p:nvPr/>
            </p:nvSpPr>
            <p:spPr>
              <a:xfrm>
                <a:off x="9122114" y="2954490"/>
                <a:ext cx="1074360" cy="537180"/>
              </a:xfrm>
              <a:custGeom>
                <a:avLst/>
                <a:gdLst>
                  <a:gd name="connsiteX0" fmla="*/ 1009899 w 1074360"/>
                  <a:gd name="connsiteY0" fmla="*/ 0 h 537180"/>
                  <a:gd name="connsiteX1" fmla="*/ 1074360 w 1074360"/>
                  <a:gd name="connsiteY1" fmla="*/ 64462 h 537180"/>
                  <a:gd name="connsiteX2" fmla="*/ 1074360 w 1074360"/>
                  <a:gd name="connsiteY2" fmla="*/ 472719 h 537180"/>
                  <a:gd name="connsiteX3" fmla="*/ 1009899 w 1074360"/>
                  <a:gd name="connsiteY3" fmla="*/ 537180 h 537180"/>
                  <a:gd name="connsiteX4" fmla="*/ 64462 w 1074360"/>
                  <a:gd name="connsiteY4" fmla="*/ 537180 h 537180"/>
                  <a:gd name="connsiteX5" fmla="*/ 0 w 1074360"/>
                  <a:gd name="connsiteY5" fmla="*/ 472719 h 537180"/>
                  <a:gd name="connsiteX6" fmla="*/ 0 w 1074360"/>
                  <a:gd name="connsiteY6" fmla="*/ 64462 h 537180"/>
                  <a:gd name="connsiteX7" fmla="*/ 64462 w 1074360"/>
                  <a:gd name="connsiteY7" fmla="*/ 0 h 537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4360" h="537180">
                    <a:moveTo>
                      <a:pt x="1009899" y="0"/>
                    </a:moveTo>
                    <a:cubicBezTo>
                      <a:pt x="1045500" y="0"/>
                      <a:pt x="1074360" y="28860"/>
                      <a:pt x="1074360" y="64462"/>
                    </a:cubicBezTo>
                    <a:lnTo>
                      <a:pt x="1074360" y="472719"/>
                    </a:lnTo>
                    <a:cubicBezTo>
                      <a:pt x="1074360" y="508320"/>
                      <a:pt x="1045500" y="537180"/>
                      <a:pt x="1009899" y="537180"/>
                    </a:cubicBezTo>
                    <a:lnTo>
                      <a:pt x="64462" y="537180"/>
                    </a:lnTo>
                    <a:cubicBezTo>
                      <a:pt x="28861" y="537180"/>
                      <a:pt x="0" y="508320"/>
                      <a:pt x="0" y="472719"/>
                    </a:cubicBezTo>
                    <a:lnTo>
                      <a:pt x="0" y="64462"/>
                    </a:lnTo>
                    <a:cubicBezTo>
                      <a:pt x="0" y="28861"/>
                      <a:pt x="28861" y="0"/>
                      <a:pt x="644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7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17" name="Picture 316">
                <a:extLst>
                  <a:ext uri="{FF2B5EF4-FFF2-40B4-BE49-F238E27FC236}">
                    <a16:creationId xmlns:a16="http://schemas.microsoft.com/office/drawing/2014/main" id="{88E24E9D-C68E-9F2E-FE60-921EF3215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26590" y="3030591"/>
                <a:ext cx="1056454" cy="411838"/>
              </a:xfrm>
              <a:custGeom>
                <a:avLst/>
                <a:gdLst>
                  <a:gd name="connsiteX0" fmla="*/ -1 w 1056454"/>
                  <a:gd name="connsiteY0" fmla="*/ -1 h 411838"/>
                  <a:gd name="connsiteX1" fmla="*/ 1056454 w 1056454"/>
                  <a:gd name="connsiteY1" fmla="*/ -1 h 411838"/>
                  <a:gd name="connsiteX2" fmla="*/ 1056454 w 1056454"/>
                  <a:gd name="connsiteY2" fmla="*/ 411838 h 411838"/>
                  <a:gd name="connsiteX3" fmla="*/ -1 w 1056454"/>
                  <a:gd name="connsiteY3" fmla="*/ 411838 h 411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6454" h="411838">
                    <a:moveTo>
                      <a:pt x="-1" y="-1"/>
                    </a:moveTo>
                    <a:lnTo>
                      <a:pt x="1056454" y="-1"/>
                    </a:lnTo>
                    <a:lnTo>
                      <a:pt x="1056454" y="411838"/>
                    </a:lnTo>
                    <a:lnTo>
                      <a:pt x="-1" y="411838"/>
                    </a:lnTo>
                    <a:close/>
                  </a:path>
                </a:pathLst>
              </a:custGeom>
            </p:spPr>
          </p:pic>
        </p:grpSp>
        <p:grpSp>
          <p:nvGrpSpPr>
            <p:cNvPr id="318" name="Graphic 233">
              <a:extLst>
                <a:ext uri="{FF2B5EF4-FFF2-40B4-BE49-F238E27FC236}">
                  <a16:creationId xmlns:a16="http://schemas.microsoft.com/office/drawing/2014/main" id="{78C4BF9E-3D3B-1E85-F40E-2FBB5E950B77}"/>
                </a:ext>
              </a:extLst>
            </p:cNvPr>
            <p:cNvGrpSpPr/>
            <p:nvPr/>
          </p:nvGrpSpPr>
          <p:grpSpPr>
            <a:xfrm>
              <a:off x="8495404" y="3223080"/>
              <a:ext cx="616682" cy="568515"/>
              <a:chOff x="8495404" y="3223080"/>
              <a:chExt cx="616682" cy="568515"/>
            </a:xfrm>
          </p:grpSpPr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3B3D2821-C86E-25BD-C07C-8AEB020F2986}"/>
                  </a:ext>
                </a:extLst>
              </p:cNvPr>
              <p:cNvSpPr/>
              <p:nvPr/>
            </p:nvSpPr>
            <p:spPr>
              <a:xfrm>
                <a:off x="8495404" y="3223080"/>
                <a:ext cx="569679" cy="537180"/>
              </a:xfrm>
              <a:custGeom>
                <a:avLst/>
                <a:gdLst>
                  <a:gd name="connsiteX0" fmla="*/ 0 w 569679"/>
                  <a:gd name="connsiteY0" fmla="*/ 0 h 537180"/>
                  <a:gd name="connsiteX1" fmla="*/ 0 w 569679"/>
                  <a:gd name="connsiteY1" fmla="*/ 358120 h 537180"/>
                  <a:gd name="connsiteX2" fmla="*/ 0 w 569679"/>
                  <a:gd name="connsiteY2" fmla="*/ 537180 h 537180"/>
                  <a:gd name="connsiteX3" fmla="*/ 569680 w 569679"/>
                  <a:gd name="connsiteY3" fmla="*/ 537180 h 537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9679" h="537180">
                    <a:moveTo>
                      <a:pt x="0" y="0"/>
                    </a:moveTo>
                    <a:lnTo>
                      <a:pt x="0" y="358120"/>
                    </a:lnTo>
                    <a:lnTo>
                      <a:pt x="0" y="537180"/>
                    </a:lnTo>
                    <a:lnTo>
                      <a:pt x="569680" y="53718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AB2059A5-175A-BE8E-945E-6B93FEAD9A11}"/>
                  </a:ext>
                </a:extLst>
              </p:cNvPr>
              <p:cNvSpPr/>
              <p:nvPr/>
            </p:nvSpPr>
            <p:spPr>
              <a:xfrm>
                <a:off x="9049416" y="3728925"/>
                <a:ext cx="62671" cy="62671"/>
              </a:xfrm>
              <a:custGeom>
                <a:avLst/>
                <a:gdLst>
                  <a:gd name="connsiteX0" fmla="*/ 62671 w 62671"/>
                  <a:gd name="connsiteY0" fmla="*/ 31336 h 62671"/>
                  <a:gd name="connsiteX1" fmla="*/ 0 w 62671"/>
                  <a:gd name="connsiteY1" fmla="*/ 62671 h 62671"/>
                  <a:gd name="connsiteX2" fmla="*/ 15668 w 62671"/>
                  <a:gd name="connsiteY2" fmla="*/ 31336 h 62671"/>
                  <a:gd name="connsiteX3" fmla="*/ 0 w 62671"/>
                  <a:gd name="connsiteY3" fmla="*/ 0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62671" y="31336"/>
                    </a:moveTo>
                    <a:lnTo>
                      <a:pt x="0" y="62671"/>
                    </a:lnTo>
                    <a:lnTo>
                      <a:pt x="15668" y="31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21" name="Graphic 233">
              <a:extLst>
                <a:ext uri="{FF2B5EF4-FFF2-40B4-BE49-F238E27FC236}">
                  <a16:creationId xmlns:a16="http://schemas.microsoft.com/office/drawing/2014/main" id="{850B8656-6972-9D6C-1438-E62B67259A2A}"/>
                </a:ext>
              </a:extLst>
            </p:cNvPr>
            <p:cNvGrpSpPr/>
            <p:nvPr/>
          </p:nvGrpSpPr>
          <p:grpSpPr>
            <a:xfrm>
              <a:off x="10196474" y="2775430"/>
              <a:ext cx="213081" cy="482387"/>
              <a:chOff x="10196474" y="2775430"/>
              <a:chExt cx="213081" cy="482387"/>
            </a:xfrm>
          </p:grpSpPr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3FA9DCAA-4A75-289A-4420-AF2335680295}"/>
                  </a:ext>
                </a:extLst>
              </p:cNvPr>
              <p:cNvSpPr/>
              <p:nvPr/>
            </p:nvSpPr>
            <p:spPr>
              <a:xfrm>
                <a:off x="10196474" y="2775430"/>
                <a:ext cx="188013" cy="435474"/>
              </a:xfrm>
              <a:custGeom>
                <a:avLst/>
                <a:gdLst>
                  <a:gd name="connsiteX0" fmla="*/ 0 w 188013"/>
                  <a:gd name="connsiteY0" fmla="*/ 0 h 435474"/>
                  <a:gd name="connsiteX1" fmla="*/ 188013 w 188013"/>
                  <a:gd name="connsiteY1" fmla="*/ 5103 h 435474"/>
                  <a:gd name="connsiteX2" fmla="*/ 188013 w 188013"/>
                  <a:gd name="connsiteY2" fmla="*/ 250684 h 435474"/>
                  <a:gd name="connsiteX3" fmla="*/ 181209 w 188013"/>
                  <a:gd name="connsiteY3" fmla="*/ 435474 h 435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013" h="435474">
                    <a:moveTo>
                      <a:pt x="0" y="0"/>
                    </a:moveTo>
                    <a:lnTo>
                      <a:pt x="188013" y="5103"/>
                    </a:lnTo>
                    <a:lnTo>
                      <a:pt x="188013" y="250684"/>
                    </a:lnTo>
                    <a:lnTo>
                      <a:pt x="181209" y="435474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B2E5C7D3-4A94-0E8D-DE01-4DCAC23367EF}"/>
                  </a:ext>
                </a:extLst>
              </p:cNvPr>
              <p:cNvSpPr/>
              <p:nvPr/>
            </p:nvSpPr>
            <p:spPr>
              <a:xfrm>
                <a:off x="10346885" y="3194073"/>
                <a:ext cx="62671" cy="63745"/>
              </a:xfrm>
              <a:custGeom>
                <a:avLst/>
                <a:gdLst>
                  <a:gd name="connsiteX0" fmla="*/ 29008 w 62671"/>
                  <a:gd name="connsiteY0" fmla="*/ 63745 h 63745"/>
                  <a:gd name="connsiteX1" fmla="*/ 0 w 62671"/>
                  <a:gd name="connsiteY1" fmla="*/ 0 h 63745"/>
                  <a:gd name="connsiteX2" fmla="*/ 30798 w 62671"/>
                  <a:gd name="connsiteY2" fmla="*/ 16832 h 63745"/>
                  <a:gd name="connsiteX3" fmla="*/ 62671 w 62671"/>
                  <a:gd name="connsiteY3" fmla="*/ 2328 h 63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3745">
                    <a:moveTo>
                      <a:pt x="29008" y="63745"/>
                    </a:moveTo>
                    <a:lnTo>
                      <a:pt x="0" y="0"/>
                    </a:lnTo>
                    <a:lnTo>
                      <a:pt x="30798" y="16832"/>
                    </a:lnTo>
                    <a:lnTo>
                      <a:pt x="62671" y="2328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24" name="Graphic 233">
              <a:extLst>
                <a:ext uri="{FF2B5EF4-FFF2-40B4-BE49-F238E27FC236}">
                  <a16:creationId xmlns:a16="http://schemas.microsoft.com/office/drawing/2014/main" id="{30E38EB5-79B8-B120-EB0D-6867C2994647}"/>
                </a:ext>
              </a:extLst>
            </p:cNvPr>
            <p:cNvGrpSpPr/>
            <p:nvPr/>
          </p:nvGrpSpPr>
          <p:grpSpPr>
            <a:xfrm>
              <a:off x="9122114" y="2506840"/>
              <a:ext cx="1074360" cy="447650"/>
              <a:chOff x="9122114" y="2506840"/>
              <a:chExt cx="1074360" cy="447650"/>
            </a:xfrm>
            <a:solidFill>
              <a:srgbClr val="FFFFFF"/>
            </a:solidFill>
          </p:grpSpPr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FC89E4E8-C6CD-4199-D5A4-090C038696B7}"/>
                  </a:ext>
                </a:extLst>
              </p:cNvPr>
              <p:cNvSpPr/>
              <p:nvPr/>
            </p:nvSpPr>
            <p:spPr>
              <a:xfrm>
                <a:off x="9122114" y="2506840"/>
                <a:ext cx="1074360" cy="447650"/>
              </a:xfrm>
              <a:custGeom>
                <a:avLst/>
                <a:gdLst>
                  <a:gd name="connsiteX0" fmla="*/ 1020642 w 1074360"/>
                  <a:gd name="connsiteY0" fmla="*/ 0 h 447650"/>
                  <a:gd name="connsiteX1" fmla="*/ 1074360 w 1074360"/>
                  <a:gd name="connsiteY1" fmla="*/ 53718 h 447650"/>
                  <a:gd name="connsiteX2" fmla="*/ 1074360 w 1074360"/>
                  <a:gd name="connsiteY2" fmla="*/ 393932 h 447650"/>
                  <a:gd name="connsiteX3" fmla="*/ 1020642 w 1074360"/>
                  <a:gd name="connsiteY3" fmla="*/ 447650 h 447650"/>
                  <a:gd name="connsiteX4" fmla="*/ 53718 w 1074360"/>
                  <a:gd name="connsiteY4" fmla="*/ 447650 h 447650"/>
                  <a:gd name="connsiteX5" fmla="*/ 0 w 1074360"/>
                  <a:gd name="connsiteY5" fmla="*/ 393932 h 447650"/>
                  <a:gd name="connsiteX6" fmla="*/ 0 w 1074360"/>
                  <a:gd name="connsiteY6" fmla="*/ 53718 h 447650"/>
                  <a:gd name="connsiteX7" fmla="*/ 53718 w 1074360"/>
                  <a:gd name="connsiteY7" fmla="*/ 0 h 4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4360" h="447650">
                    <a:moveTo>
                      <a:pt x="1020642" y="0"/>
                    </a:moveTo>
                    <a:cubicBezTo>
                      <a:pt x="1050310" y="0"/>
                      <a:pt x="1074360" y="24050"/>
                      <a:pt x="1074360" y="53718"/>
                    </a:cubicBezTo>
                    <a:lnTo>
                      <a:pt x="1074360" y="393932"/>
                    </a:lnTo>
                    <a:cubicBezTo>
                      <a:pt x="1074360" y="423600"/>
                      <a:pt x="1050310" y="447650"/>
                      <a:pt x="1020642" y="447650"/>
                    </a:cubicBezTo>
                    <a:lnTo>
                      <a:pt x="53718" y="447650"/>
                    </a:lnTo>
                    <a:cubicBezTo>
                      <a:pt x="24050" y="447650"/>
                      <a:pt x="0" y="423600"/>
                      <a:pt x="0" y="393932"/>
                    </a:cubicBezTo>
                    <a:lnTo>
                      <a:pt x="0" y="53718"/>
                    </a:lnTo>
                    <a:cubicBezTo>
                      <a:pt x="0" y="24050"/>
                      <a:pt x="24050" y="0"/>
                      <a:pt x="537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7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26" name="Picture 325">
                <a:extLst>
                  <a:ext uri="{FF2B5EF4-FFF2-40B4-BE49-F238E27FC236}">
                    <a16:creationId xmlns:a16="http://schemas.microsoft.com/office/drawing/2014/main" id="{C8E0C5E6-69F3-9538-BAB5-BE871071DD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26590" y="2600847"/>
                <a:ext cx="1056454" cy="286496"/>
              </a:xfrm>
              <a:custGeom>
                <a:avLst/>
                <a:gdLst>
                  <a:gd name="connsiteX0" fmla="*/ -1 w 1056454"/>
                  <a:gd name="connsiteY0" fmla="*/ -1 h 286496"/>
                  <a:gd name="connsiteX1" fmla="*/ 1056454 w 1056454"/>
                  <a:gd name="connsiteY1" fmla="*/ -1 h 286496"/>
                  <a:gd name="connsiteX2" fmla="*/ 1056454 w 1056454"/>
                  <a:gd name="connsiteY2" fmla="*/ 286496 h 286496"/>
                  <a:gd name="connsiteX3" fmla="*/ -1 w 1056454"/>
                  <a:gd name="connsiteY3" fmla="*/ 286496 h 28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6454" h="286496">
                    <a:moveTo>
                      <a:pt x="-1" y="-1"/>
                    </a:moveTo>
                    <a:lnTo>
                      <a:pt x="1056454" y="-1"/>
                    </a:lnTo>
                    <a:lnTo>
                      <a:pt x="1056454" y="286496"/>
                    </a:lnTo>
                    <a:lnTo>
                      <a:pt x="-1" y="286496"/>
                    </a:lnTo>
                    <a:close/>
                  </a:path>
                </a:pathLst>
              </a:custGeom>
            </p:spPr>
          </p:pic>
        </p:grpSp>
        <p:grpSp>
          <p:nvGrpSpPr>
            <p:cNvPr id="327" name="Graphic 233">
              <a:extLst>
                <a:ext uri="{FF2B5EF4-FFF2-40B4-BE49-F238E27FC236}">
                  <a16:creationId xmlns:a16="http://schemas.microsoft.com/office/drawing/2014/main" id="{8A3B9052-BCB3-D88B-37A7-9F3ABB13F282}"/>
                </a:ext>
              </a:extLst>
            </p:cNvPr>
            <p:cNvGrpSpPr/>
            <p:nvPr/>
          </p:nvGrpSpPr>
          <p:grpSpPr>
            <a:xfrm>
              <a:off x="6356710" y="4579460"/>
              <a:ext cx="258562" cy="62671"/>
              <a:chOff x="6356710" y="4579460"/>
              <a:chExt cx="258562" cy="62671"/>
            </a:xfrm>
          </p:grpSpPr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618C40FC-302F-3314-0944-74834B3A065D}"/>
                  </a:ext>
                </a:extLst>
              </p:cNvPr>
              <p:cNvSpPr/>
              <p:nvPr/>
            </p:nvSpPr>
            <p:spPr>
              <a:xfrm>
                <a:off x="6403714" y="4610796"/>
                <a:ext cx="211559" cy="8953"/>
              </a:xfrm>
              <a:custGeom>
                <a:avLst/>
                <a:gdLst>
                  <a:gd name="connsiteX0" fmla="*/ 211560 w 211559"/>
                  <a:gd name="connsiteY0" fmla="*/ 0 h 8953"/>
                  <a:gd name="connsiteX1" fmla="*/ 32499 w 211559"/>
                  <a:gd name="connsiteY1" fmla="*/ 0 h 8953"/>
                  <a:gd name="connsiteX2" fmla="*/ 122029 w 211559"/>
                  <a:gd name="connsiteY2" fmla="*/ 0 h 8953"/>
                  <a:gd name="connsiteX3" fmla="*/ 0 w 211559"/>
                  <a:gd name="connsiteY3" fmla="*/ 0 h 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559" h="8953">
                    <a:moveTo>
                      <a:pt x="211560" y="0"/>
                    </a:moveTo>
                    <a:lnTo>
                      <a:pt x="32499" y="0"/>
                    </a:lnTo>
                    <a:lnTo>
                      <a:pt x="122029" y="0"/>
                    </a:lnTo>
                    <a:lnTo>
                      <a:pt x="0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5FC43148-320D-B3B5-1409-6001D4181BF0}"/>
                  </a:ext>
                </a:extLst>
              </p:cNvPr>
              <p:cNvSpPr/>
              <p:nvPr/>
            </p:nvSpPr>
            <p:spPr>
              <a:xfrm>
                <a:off x="6356710" y="4579460"/>
                <a:ext cx="62671" cy="62671"/>
              </a:xfrm>
              <a:custGeom>
                <a:avLst/>
                <a:gdLst>
                  <a:gd name="connsiteX0" fmla="*/ 0 w 62671"/>
                  <a:gd name="connsiteY0" fmla="*/ 31336 h 62671"/>
                  <a:gd name="connsiteX1" fmla="*/ 62671 w 62671"/>
                  <a:gd name="connsiteY1" fmla="*/ 0 h 62671"/>
                  <a:gd name="connsiteX2" fmla="*/ 47003 w 62671"/>
                  <a:gd name="connsiteY2" fmla="*/ 31336 h 62671"/>
                  <a:gd name="connsiteX3" fmla="*/ 62671 w 62671"/>
                  <a:gd name="connsiteY3" fmla="*/ 62671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0" y="31336"/>
                    </a:moveTo>
                    <a:lnTo>
                      <a:pt x="62671" y="0"/>
                    </a:lnTo>
                    <a:lnTo>
                      <a:pt x="47003" y="31336"/>
                    </a:lnTo>
                    <a:lnTo>
                      <a:pt x="62671" y="62671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30" name="Graphic 233">
              <a:extLst>
                <a:ext uri="{FF2B5EF4-FFF2-40B4-BE49-F238E27FC236}">
                  <a16:creationId xmlns:a16="http://schemas.microsoft.com/office/drawing/2014/main" id="{46E94B4B-CDBE-BE62-A49F-D5619BEF4E6C}"/>
                </a:ext>
              </a:extLst>
            </p:cNvPr>
            <p:cNvGrpSpPr/>
            <p:nvPr/>
          </p:nvGrpSpPr>
          <p:grpSpPr>
            <a:xfrm>
              <a:off x="6568138" y="4028851"/>
              <a:ext cx="1300555" cy="1274222"/>
              <a:chOff x="6568138" y="4028851"/>
              <a:chExt cx="1300555" cy="1274222"/>
            </a:xfrm>
            <a:solidFill>
              <a:srgbClr val="FFFFFF"/>
            </a:solidFill>
          </p:grpSpPr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3289F8DB-6F5A-B325-8D60-44008F789D6A}"/>
                  </a:ext>
                </a:extLst>
              </p:cNvPr>
              <p:cNvSpPr/>
              <p:nvPr/>
            </p:nvSpPr>
            <p:spPr>
              <a:xfrm>
                <a:off x="6615273" y="4028851"/>
                <a:ext cx="1253420" cy="1163890"/>
              </a:xfrm>
              <a:custGeom>
                <a:avLst/>
                <a:gdLst>
                  <a:gd name="connsiteX0" fmla="*/ 0 w 1253420"/>
                  <a:gd name="connsiteY0" fmla="*/ 0 h 1163890"/>
                  <a:gd name="connsiteX1" fmla="*/ 1253420 w 1253420"/>
                  <a:gd name="connsiteY1" fmla="*/ 0 h 1163890"/>
                  <a:gd name="connsiteX2" fmla="*/ 1253420 w 1253420"/>
                  <a:gd name="connsiteY2" fmla="*/ 1163890 h 1163890"/>
                  <a:gd name="connsiteX3" fmla="*/ 0 w 1253420"/>
                  <a:gd name="connsiteY3" fmla="*/ 1163890 h 116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3420" h="1163890">
                    <a:moveTo>
                      <a:pt x="0" y="0"/>
                    </a:moveTo>
                    <a:lnTo>
                      <a:pt x="1253420" y="0"/>
                    </a:lnTo>
                    <a:lnTo>
                      <a:pt x="1253420" y="1163890"/>
                    </a:lnTo>
                    <a:lnTo>
                      <a:pt x="0" y="1163890"/>
                    </a:lnTo>
                    <a:close/>
                  </a:path>
                </a:pathLst>
              </a:custGeom>
              <a:solidFill>
                <a:srgbClr val="FFFFFF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32" name="Picture 331">
                <a:extLst>
                  <a:ext uri="{FF2B5EF4-FFF2-40B4-BE49-F238E27FC236}">
                    <a16:creationId xmlns:a16="http://schemas.microsoft.com/office/drawing/2014/main" id="{AF53DD84-1F53-7109-452A-47A0B1537F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68138" y="4330013"/>
                <a:ext cx="1235514" cy="973060"/>
              </a:xfrm>
              <a:custGeom>
                <a:avLst/>
                <a:gdLst>
                  <a:gd name="connsiteX0" fmla="*/ -1 w 1235514"/>
                  <a:gd name="connsiteY0" fmla="*/ -1 h 931112"/>
                  <a:gd name="connsiteX1" fmla="*/ 1235514 w 1235514"/>
                  <a:gd name="connsiteY1" fmla="*/ -1 h 931112"/>
                  <a:gd name="connsiteX2" fmla="*/ 1235514 w 1235514"/>
                  <a:gd name="connsiteY2" fmla="*/ 931112 h 931112"/>
                  <a:gd name="connsiteX3" fmla="*/ -1 w 1235514"/>
                  <a:gd name="connsiteY3" fmla="*/ 931112 h 93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5514" h="931112">
                    <a:moveTo>
                      <a:pt x="-1" y="-1"/>
                    </a:moveTo>
                    <a:lnTo>
                      <a:pt x="1235514" y="-1"/>
                    </a:lnTo>
                    <a:lnTo>
                      <a:pt x="1235514" y="931112"/>
                    </a:lnTo>
                    <a:lnTo>
                      <a:pt x="-1" y="931112"/>
                    </a:lnTo>
                    <a:close/>
                  </a:path>
                </a:pathLst>
              </a:custGeom>
            </p:spPr>
          </p:pic>
        </p:grpSp>
        <p:grpSp>
          <p:nvGrpSpPr>
            <p:cNvPr id="333" name="Graphic 233">
              <a:extLst>
                <a:ext uri="{FF2B5EF4-FFF2-40B4-BE49-F238E27FC236}">
                  <a16:creationId xmlns:a16="http://schemas.microsoft.com/office/drawing/2014/main" id="{DCE58AC7-B4B5-DD3D-4F77-B6E12B1ADC71}"/>
                </a:ext>
              </a:extLst>
            </p:cNvPr>
            <p:cNvGrpSpPr/>
            <p:nvPr/>
          </p:nvGrpSpPr>
          <p:grpSpPr>
            <a:xfrm>
              <a:off x="5003733" y="4073616"/>
              <a:ext cx="1342950" cy="1074360"/>
              <a:chOff x="5003733" y="4073616"/>
              <a:chExt cx="1342950" cy="1074360"/>
            </a:xfrm>
            <a:solidFill>
              <a:srgbClr val="FFFFFF"/>
            </a:solidFill>
          </p:grpSpPr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E0686797-D3B9-DAC2-E3E1-3473A91F4110}"/>
                  </a:ext>
                </a:extLst>
              </p:cNvPr>
              <p:cNvSpPr/>
              <p:nvPr/>
            </p:nvSpPr>
            <p:spPr>
              <a:xfrm>
                <a:off x="5003733" y="4073616"/>
                <a:ext cx="1342950" cy="1074360"/>
              </a:xfrm>
              <a:custGeom>
                <a:avLst/>
                <a:gdLst>
                  <a:gd name="connsiteX0" fmla="*/ 0 w 1342950"/>
                  <a:gd name="connsiteY0" fmla="*/ 0 h 1074360"/>
                  <a:gd name="connsiteX1" fmla="*/ 1342950 w 1342950"/>
                  <a:gd name="connsiteY1" fmla="*/ 0 h 1074360"/>
                  <a:gd name="connsiteX2" fmla="*/ 1342950 w 1342950"/>
                  <a:gd name="connsiteY2" fmla="*/ 1074360 h 1074360"/>
                  <a:gd name="connsiteX3" fmla="*/ 0 w 1342950"/>
                  <a:gd name="connsiteY3" fmla="*/ 1074360 h 107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950" h="1074360">
                    <a:moveTo>
                      <a:pt x="0" y="0"/>
                    </a:moveTo>
                    <a:lnTo>
                      <a:pt x="1342950" y="0"/>
                    </a:lnTo>
                    <a:lnTo>
                      <a:pt x="1342950" y="1074360"/>
                    </a:lnTo>
                    <a:lnTo>
                      <a:pt x="0" y="1074360"/>
                    </a:lnTo>
                    <a:close/>
                  </a:path>
                </a:pathLst>
              </a:custGeom>
              <a:solidFill>
                <a:srgbClr val="FFFFFF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35" name="Picture 334">
                <a:extLst>
                  <a:ext uri="{FF2B5EF4-FFF2-40B4-BE49-F238E27FC236}">
                    <a16:creationId xmlns:a16="http://schemas.microsoft.com/office/drawing/2014/main" id="{B064B978-42D8-71C8-EFDB-A82E97B1C4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08209" y="4351159"/>
                <a:ext cx="1325044" cy="546133"/>
              </a:xfrm>
              <a:custGeom>
                <a:avLst/>
                <a:gdLst>
                  <a:gd name="connsiteX0" fmla="*/ -1 w 1325044"/>
                  <a:gd name="connsiteY0" fmla="*/ -1 h 546133"/>
                  <a:gd name="connsiteX1" fmla="*/ 1325044 w 1325044"/>
                  <a:gd name="connsiteY1" fmla="*/ -1 h 546133"/>
                  <a:gd name="connsiteX2" fmla="*/ 1325044 w 1325044"/>
                  <a:gd name="connsiteY2" fmla="*/ 546133 h 546133"/>
                  <a:gd name="connsiteX3" fmla="*/ -1 w 1325044"/>
                  <a:gd name="connsiteY3" fmla="*/ 546133 h 546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5044" h="546133">
                    <a:moveTo>
                      <a:pt x="-1" y="-1"/>
                    </a:moveTo>
                    <a:lnTo>
                      <a:pt x="1325044" y="-1"/>
                    </a:lnTo>
                    <a:lnTo>
                      <a:pt x="1325044" y="546133"/>
                    </a:lnTo>
                    <a:lnTo>
                      <a:pt x="-1" y="546133"/>
                    </a:lnTo>
                    <a:close/>
                  </a:path>
                </a:pathLst>
              </a:custGeom>
            </p:spPr>
          </p:pic>
        </p:grpSp>
        <p:grpSp>
          <p:nvGrpSpPr>
            <p:cNvPr id="336" name="Graphic 233">
              <a:extLst>
                <a:ext uri="{FF2B5EF4-FFF2-40B4-BE49-F238E27FC236}">
                  <a16:creationId xmlns:a16="http://schemas.microsoft.com/office/drawing/2014/main" id="{A539F86F-D430-F12E-C074-8979F0A16FA3}"/>
                </a:ext>
              </a:extLst>
            </p:cNvPr>
            <p:cNvGrpSpPr/>
            <p:nvPr/>
          </p:nvGrpSpPr>
          <p:grpSpPr>
            <a:xfrm>
              <a:off x="8495404" y="2699330"/>
              <a:ext cx="616682" cy="62671"/>
              <a:chOff x="8495404" y="2699330"/>
              <a:chExt cx="616682" cy="62671"/>
            </a:xfrm>
          </p:grpSpPr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91BD0785-538F-2554-0090-3CD5C422011E}"/>
                  </a:ext>
                </a:extLst>
              </p:cNvPr>
              <p:cNvSpPr/>
              <p:nvPr/>
            </p:nvSpPr>
            <p:spPr>
              <a:xfrm>
                <a:off x="8495404" y="2730665"/>
                <a:ext cx="569679" cy="8953"/>
              </a:xfrm>
              <a:custGeom>
                <a:avLst/>
                <a:gdLst>
                  <a:gd name="connsiteX0" fmla="*/ 0 w 569679"/>
                  <a:gd name="connsiteY0" fmla="*/ 0 h 8953"/>
                  <a:gd name="connsiteX1" fmla="*/ 569680 w 569679"/>
                  <a:gd name="connsiteY1" fmla="*/ 0 h 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9679" h="8953">
                    <a:moveTo>
                      <a:pt x="0" y="0"/>
                    </a:moveTo>
                    <a:lnTo>
                      <a:pt x="569680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6F75D74-2611-8ED2-D7C7-C6871BD2FB29}"/>
                  </a:ext>
                </a:extLst>
              </p:cNvPr>
              <p:cNvSpPr/>
              <p:nvPr/>
            </p:nvSpPr>
            <p:spPr>
              <a:xfrm>
                <a:off x="9049416" y="2699330"/>
                <a:ext cx="62671" cy="62671"/>
              </a:xfrm>
              <a:custGeom>
                <a:avLst/>
                <a:gdLst>
                  <a:gd name="connsiteX0" fmla="*/ 62671 w 62671"/>
                  <a:gd name="connsiteY0" fmla="*/ 31336 h 62671"/>
                  <a:gd name="connsiteX1" fmla="*/ 0 w 62671"/>
                  <a:gd name="connsiteY1" fmla="*/ 62671 h 62671"/>
                  <a:gd name="connsiteX2" fmla="*/ 15668 w 62671"/>
                  <a:gd name="connsiteY2" fmla="*/ 31336 h 62671"/>
                  <a:gd name="connsiteX3" fmla="*/ 0 w 62671"/>
                  <a:gd name="connsiteY3" fmla="*/ 0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62671" y="31336"/>
                    </a:moveTo>
                    <a:lnTo>
                      <a:pt x="0" y="62671"/>
                    </a:lnTo>
                    <a:lnTo>
                      <a:pt x="15668" y="31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339" name="Picture 338">
              <a:extLst>
                <a:ext uri="{FF2B5EF4-FFF2-40B4-BE49-F238E27FC236}">
                  <a16:creationId xmlns:a16="http://schemas.microsoft.com/office/drawing/2014/main" id="{ADF0809A-2ACC-F50D-EB80-7B3BF2879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51784" y="2162150"/>
              <a:ext cx="340214" cy="340214"/>
            </a:xfrm>
            <a:custGeom>
              <a:avLst/>
              <a:gdLst>
                <a:gd name="connsiteX0" fmla="*/ 0 w 340214"/>
                <a:gd name="connsiteY0" fmla="*/ 0 h 340214"/>
                <a:gd name="connsiteX1" fmla="*/ 340214 w 340214"/>
                <a:gd name="connsiteY1" fmla="*/ 0 h 340214"/>
                <a:gd name="connsiteX2" fmla="*/ 340214 w 340214"/>
                <a:gd name="connsiteY2" fmla="*/ 340214 h 340214"/>
                <a:gd name="connsiteX3" fmla="*/ 0 w 340214"/>
                <a:gd name="connsiteY3" fmla="*/ 340214 h 34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214" h="340214">
                  <a:moveTo>
                    <a:pt x="0" y="0"/>
                  </a:moveTo>
                  <a:lnTo>
                    <a:pt x="340214" y="0"/>
                  </a:lnTo>
                  <a:lnTo>
                    <a:pt x="340214" y="340214"/>
                  </a:lnTo>
                  <a:lnTo>
                    <a:pt x="0" y="340214"/>
                  </a:lnTo>
                  <a:close/>
                </a:path>
              </a:pathLst>
            </a:custGeom>
          </p:spPr>
        </p:pic>
        <p:grpSp>
          <p:nvGrpSpPr>
            <p:cNvPr id="340" name="Graphic 233">
              <a:extLst>
                <a:ext uri="{FF2B5EF4-FFF2-40B4-BE49-F238E27FC236}">
                  <a16:creationId xmlns:a16="http://schemas.microsoft.com/office/drawing/2014/main" id="{AA8632DB-B3E3-A6E1-DCC7-5B8C3BCA2AD7}"/>
                </a:ext>
              </a:extLst>
            </p:cNvPr>
            <p:cNvGrpSpPr/>
            <p:nvPr/>
          </p:nvGrpSpPr>
          <p:grpSpPr>
            <a:xfrm>
              <a:off x="5545389" y="2867096"/>
              <a:ext cx="1414574" cy="843922"/>
              <a:chOff x="5545389" y="2867096"/>
              <a:chExt cx="1414574" cy="843922"/>
            </a:xfrm>
            <a:solidFill>
              <a:srgbClr val="FFFFFF"/>
            </a:solidFill>
          </p:grpSpPr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83EBB869-7611-9071-8D08-8981BD6138D8}"/>
                  </a:ext>
                </a:extLst>
              </p:cNvPr>
              <p:cNvSpPr/>
              <p:nvPr/>
            </p:nvSpPr>
            <p:spPr>
              <a:xfrm>
                <a:off x="5633952" y="2867096"/>
                <a:ext cx="1283592" cy="843922"/>
              </a:xfrm>
              <a:custGeom>
                <a:avLst/>
                <a:gdLst>
                  <a:gd name="connsiteX0" fmla="*/ 265081 w 1283592"/>
                  <a:gd name="connsiteY0" fmla="*/ 154541 h 843922"/>
                  <a:gd name="connsiteX1" fmla="*/ 136158 w 1283592"/>
                  <a:gd name="connsiteY1" fmla="*/ 449991 h 843922"/>
                  <a:gd name="connsiteX2" fmla="*/ 351030 w 1283592"/>
                  <a:gd name="connsiteY2" fmla="*/ 696198 h 843922"/>
                  <a:gd name="connsiteX3" fmla="*/ 1052945 w 1283592"/>
                  <a:gd name="connsiteY3" fmla="*/ 696198 h 843922"/>
                  <a:gd name="connsiteX4" fmla="*/ 1160381 w 1283592"/>
                  <a:gd name="connsiteY4" fmla="*/ 400749 h 843922"/>
                  <a:gd name="connsiteX5" fmla="*/ 802261 w 1283592"/>
                  <a:gd name="connsiteY5" fmla="*/ 105300 h 843922"/>
                  <a:gd name="connsiteX6" fmla="*/ 265081 w 1283592"/>
                  <a:gd name="connsiteY6" fmla="*/ 154541 h 843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3592" h="843922">
                    <a:moveTo>
                      <a:pt x="265081" y="154541"/>
                    </a:moveTo>
                    <a:cubicBezTo>
                      <a:pt x="-21415" y="154541"/>
                      <a:pt x="-93039" y="400749"/>
                      <a:pt x="136158" y="449991"/>
                    </a:cubicBezTo>
                    <a:cubicBezTo>
                      <a:pt x="-93039" y="558322"/>
                      <a:pt x="164807" y="794681"/>
                      <a:pt x="351030" y="696198"/>
                    </a:cubicBezTo>
                    <a:cubicBezTo>
                      <a:pt x="479953" y="893164"/>
                      <a:pt x="909697" y="893164"/>
                      <a:pt x="1052945" y="696198"/>
                    </a:cubicBezTo>
                    <a:cubicBezTo>
                      <a:pt x="1339441" y="696198"/>
                      <a:pt x="1339441" y="499232"/>
                      <a:pt x="1160381" y="400749"/>
                    </a:cubicBezTo>
                    <a:cubicBezTo>
                      <a:pt x="1339441" y="203783"/>
                      <a:pt x="1052945" y="6817"/>
                      <a:pt x="802261" y="105300"/>
                    </a:cubicBezTo>
                    <a:cubicBezTo>
                      <a:pt x="623201" y="-42425"/>
                      <a:pt x="336705" y="-42425"/>
                      <a:pt x="265081" y="1545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42" name="Picture 341">
                <a:extLst>
                  <a:ext uri="{FF2B5EF4-FFF2-40B4-BE49-F238E27FC236}">
                    <a16:creationId xmlns:a16="http://schemas.microsoft.com/office/drawing/2014/main" id="{2A8D0551-19E1-9286-BBE4-0931D7750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45389" y="3075355"/>
                <a:ext cx="1414574" cy="461665"/>
              </a:xfrm>
              <a:custGeom>
                <a:avLst/>
                <a:gdLst>
                  <a:gd name="connsiteX0" fmla="*/ -1 w 1414574"/>
                  <a:gd name="connsiteY0" fmla="*/ -1 h 411838"/>
                  <a:gd name="connsiteX1" fmla="*/ 1414574 w 1414574"/>
                  <a:gd name="connsiteY1" fmla="*/ -1 h 411838"/>
                  <a:gd name="connsiteX2" fmla="*/ 1414574 w 1414574"/>
                  <a:gd name="connsiteY2" fmla="*/ 411838 h 411838"/>
                  <a:gd name="connsiteX3" fmla="*/ -1 w 1414574"/>
                  <a:gd name="connsiteY3" fmla="*/ 411838 h 411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4574" h="411838">
                    <a:moveTo>
                      <a:pt x="-1" y="-1"/>
                    </a:moveTo>
                    <a:lnTo>
                      <a:pt x="1414574" y="-1"/>
                    </a:lnTo>
                    <a:lnTo>
                      <a:pt x="1414574" y="411838"/>
                    </a:lnTo>
                    <a:lnTo>
                      <a:pt x="-1" y="411838"/>
                    </a:lnTo>
                    <a:close/>
                  </a:path>
                </a:pathLst>
              </a:custGeom>
            </p:spPr>
          </p:pic>
        </p:grpSp>
        <p:grpSp>
          <p:nvGrpSpPr>
            <p:cNvPr id="343" name="Graphic 233">
              <a:extLst>
                <a:ext uri="{FF2B5EF4-FFF2-40B4-BE49-F238E27FC236}">
                  <a16:creationId xmlns:a16="http://schemas.microsoft.com/office/drawing/2014/main" id="{DFE996AB-2141-8DD9-AC3F-8F9F5E2629F6}"/>
                </a:ext>
              </a:extLst>
            </p:cNvPr>
            <p:cNvGrpSpPr/>
            <p:nvPr/>
          </p:nvGrpSpPr>
          <p:grpSpPr>
            <a:xfrm>
              <a:off x="5675208" y="3573322"/>
              <a:ext cx="341019" cy="500293"/>
              <a:chOff x="5675208" y="3573322"/>
              <a:chExt cx="341019" cy="500293"/>
            </a:xfrm>
          </p:grpSpPr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F7508798-060B-A8E2-B812-6B0EAA93595A}"/>
                  </a:ext>
                </a:extLst>
              </p:cNvPr>
              <p:cNvSpPr/>
              <p:nvPr/>
            </p:nvSpPr>
            <p:spPr>
              <a:xfrm>
                <a:off x="5675208" y="3620325"/>
                <a:ext cx="309773" cy="453290"/>
              </a:xfrm>
              <a:custGeom>
                <a:avLst/>
                <a:gdLst>
                  <a:gd name="connsiteX0" fmla="*/ 0 w 309773"/>
                  <a:gd name="connsiteY0" fmla="*/ 453291 h 453290"/>
                  <a:gd name="connsiteX1" fmla="*/ 0 w 309773"/>
                  <a:gd name="connsiteY1" fmla="*/ 274231 h 453290"/>
                  <a:gd name="connsiteX2" fmla="*/ 309505 w 309773"/>
                  <a:gd name="connsiteY2" fmla="*/ 274231 h 453290"/>
                  <a:gd name="connsiteX3" fmla="*/ 309774 w 309773"/>
                  <a:gd name="connsiteY3" fmla="*/ 0 h 45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773" h="453290">
                    <a:moveTo>
                      <a:pt x="0" y="453291"/>
                    </a:moveTo>
                    <a:lnTo>
                      <a:pt x="0" y="274231"/>
                    </a:lnTo>
                    <a:lnTo>
                      <a:pt x="309505" y="274231"/>
                    </a:lnTo>
                    <a:lnTo>
                      <a:pt x="309774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2964C573-F209-D895-1555-06EECC55BB31}"/>
                  </a:ext>
                </a:extLst>
              </p:cNvPr>
              <p:cNvSpPr/>
              <p:nvPr/>
            </p:nvSpPr>
            <p:spPr>
              <a:xfrm>
                <a:off x="5953557" y="3573322"/>
                <a:ext cx="62671" cy="62671"/>
              </a:xfrm>
              <a:custGeom>
                <a:avLst/>
                <a:gdLst>
                  <a:gd name="connsiteX0" fmla="*/ 31425 w 62671"/>
                  <a:gd name="connsiteY0" fmla="*/ 0 h 62671"/>
                  <a:gd name="connsiteX1" fmla="*/ 62671 w 62671"/>
                  <a:gd name="connsiteY1" fmla="*/ 62671 h 62671"/>
                  <a:gd name="connsiteX2" fmla="*/ 31425 w 62671"/>
                  <a:gd name="connsiteY2" fmla="*/ 47003 h 62671"/>
                  <a:gd name="connsiteX3" fmla="*/ 0 w 62671"/>
                  <a:gd name="connsiteY3" fmla="*/ 62671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31425" y="0"/>
                    </a:moveTo>
                    <a:lnTo>
                      <a:pt x="62671" y="62671"/>
                    </a:lnTo>
                    <a:lnTo>
                      <a:pt x="31425" y="47003"/>
                    </a:lnTo>
                    <a:lnTo>
                      <a:pt x="0" y="62671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46" name="Graphic 233">
              <a:extLst>
                <a:ext uri="{FF2B5EF4-FFF2-40B4-BE49-F238E27FC236}">
                  <a16:creationId xmlns:a16="http://schemas.microsoft.com/office/drawing/2014/main" id="{2B023845-890E-14ED-90E7-7890F46C8064}"/>
                </a:ext>
              </a:extLst>
            </p:cNvPr>
            <p:cNvGrpSpPr/>
            <p:nvPr/>
          </p:nvGrpSpPr>
          <p:grpSpPr>
            <a:xfrm>
              <a:off x="6655562" y="3573322"/>
              <a:ext cx="586421" cy="455528"/>
              <a:chOff x="6655562" y="3573322"/>
              <a:chExt cx="586421" cy="455528"/>
            </a:xfrm>
          </p:grpSpPr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D229C0D-D128-FA68-4862-A1DC314F2A03}"/>
                  </a:ext>
                </a:extLst>
              </p:cNvPr>
              <p:cNvSpPr/>
              <p:nvPr/>
            </p:nvSpPr>
            <p:spPr>
              <a:xfrm>
                <a:off x="6686897" y="3620325"/>
                <a:ext cx="555086" cy="408525"/>
              </a:xfrm>
              <a:custGeom>
                <a:avLst/>
                <a:gdLst>
                  <a:gd name="connsiteX0" fmla="*/ 555086 w 555086"/>
                  <a:gd name="connsiteY0" fmla="*/ 408526 h 408525"/>
                  <a:gd name="connsiteX1" fmla="*/ 555086 w 555086"/>
                  <a:gd name="connsiteY1" fmla="*/ 229466 h 408525"/>
                  <a:gd name="connsiteX2" fmla="*/ 0 w 555086"/>
                  <a:gd name="connsiteY2" fmla="*/ 229466 h 408525"/>
                  <a:gd name="connsiteX3" fmla="*/ 0 w 555086"/>
                  <a:gd name="connsiteY3" fmla="*/ 0 h 40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5086" h="408525">
                    <a:moveTo>
                      <a:pt x="555086" y="408526"/>
                    </a:moveTo>
                    <a:lnTo>
                      <a:pt x="555086" y="229466"/>
                    </a:lnTo>
                    <a:lnTo>
                      <a:pt x="0" y="229466"/>
                    </a:lnTo>
                    <a:lnTo>
                      <a:pt x="0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69AF1550-EE0F-8CD7-B345-BD12F24EEBED}"/>
                  </a:ext>
                </a:extLst>
              </p:cNvPr>
              <p:cNvSpPr/>
              <p:nvPr/>
            </p:nvSpPr>
            <p:spPr>
              <a:xfrm>
                <a:off x="6655562" y="3573322"/>
                <a:ext cx="62671" cy="62671"/>
              </a:xfrm>
              <a:custGeom>
                <a:avLst/>
                <a:gdLst>
                  <a:gd name="connsiteX0" fmla="*/ 31336 w 62671"/>
                  <a:gd name="connsiteY0" fmla="*/ 0 h 62671"/>
                  <a:gd name="connsiteX1" fmla="*/ 62671 w 62671"/>
                  <a:gd name="connsiteY1" fmla="*/ 62671 h 62671"/>
                  <a:gd name="connsiteX2" fmla="*/ 31336 w 62671"/>
                  <a:gd name="connsiteY2" fmla="*/ 47003 h 62671"/>
                  <a:gd name="connsiteX3" fmla="*/ 0 w 62671"/>
                  <a:gd name="connsiteY3" fmla="*/ 62671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31336" y="0"/>
                    </a:moveTo>
                    <a:lnTo>
                      <a:pt x="62671" y="62671"/>
                    </a:lnTo>
                    <a:lnTo>
                      <a:pt x="31336" y="47003"/>
                    </a:lnTo>
                    <a:lnTo>
                      <a:pt x="0" y="62671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349" name="TextBox 348">
            <a:extLst>
              <a:ext uri="{FF2B5EF4-FFF2-40B4-BE49-F238E27FC236}">
                <a16:creationId xmlns:a16="http://schemas.microsoft.com/office/drawing/2014/main" id="{1601D498-1746-EDCE-19A7-05C9EFDC3E40}"/>
              </a:ext>
            </a:extLst>
          </p:cNvPr>
          <p:cNvSpPr txBox="1"/>
          <p:nvPr/>
        </p:nvSpPr>
        <p:spPr>
          <a:xfrm>
            <a:off x="233959" y="4272022"/>
            <a:ext cx="28651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Process flow </a:t>
            </a:r>
            <a:r>
              <a:rPr lang="en-IN" sz="3200" b="1" u="sng" dirty="0">
                <a:solidFill>
                  <a:srgbClr val="FF0000"/>
                </a:solidFill>
              </a:rPr>
              <a:t>Block Diagram of WMS SOFTWARE</a:t>
            </a:r>
          </a:p>
        </p:txBody>
      </p:sp>
      <p:cxnSp>
        <p:nvCxnSpPr>
          <p:cNvPr id="350" name="Connector: Elbow 1269">
            <a:extLst>
              <a:ext uri="{FF2B5EF4-FFF2-40B4-BE49-F238E27FC236}">
                <a16:creationId xmlns:a16="http://schemas.microsoft.com/office/drawing/2014/main" id="{3B11929C-8C8F-8DB0-874B-2D4149F7F37C}"/>
              </a:ext>
            </a:extLst>
          </p:cNvPr>
          <p:cNvCxnSpPr>
            <a:cxnSpLocks/>
            <a:endCxn id="349" idx="1"/>
          </p:cNvCxnSpPr>
          <p:nvPr/>
        </p:nvCxnSpPr>
        <p:spPr>
          <a:xfrm rot="5400000">
            <a:off x="-1742716" y="1972197"/>
            <a:ext cx="5307552" cy="1354202"/>
          </a:xfrm>
          <a:prstGeom prst="curvedConnector4">
            <a:avLst>
              <a:gd name="adj1" fmla="val 42010"/>
              <a:gd name="adj2" fmla="val 1048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97BA14DE-E272-A537-82E9-CE5F13607505}"/>
              </a:ext>
            </a:extLst>
          </p:cNvPr>
          <p:cNvSpPr/>
          <p:nvPr/>
        </p:nvSpPr>
        <p:spPr>
          <a:xfrm>
            <a:off x="2721864" y="1283636"/>
            <a:ext cx="221778" cy="19920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00" dirty="0"/>
              <a:t>1</a:t>
            </a:r>
            <a:endParaRPr lang="en-IN" sz="1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D5F7EB8-4A38-5CEA-38E2-A10C3B85EB98}"/>
              </a:ext>
            </a:extLst>
          </p:cNvPr>
          <p:cNvSpPr/>
          <p:nvPr/>
        </p:nvSpPr>
        <p:spPr>
          <a:xfrm>
            <a:off x="5386620" y="1283636"/>
            <a:ext cx="221778" cy="19920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00" dirty="0"/>
              <a:t>2</a:t>
            </a:r>
            <a:endParaRPr lang="en-IN" sz="1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B366FA-BA64-11A1-86C0-B102F7A11DF0}"/>
              </a:ext>
            </a:extLst>
          </p:cNvPr>
          <p:cNvSpPr/>
          <p:nvPr/>
        </p:nvSpPr>
        <p:spPr>
          <a:xfrm>
            <a:off x="6765017" y="1146458"/>
            <a:ext cx="221778" cy="19920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828987-A5B9-5530-76AE-87EF3F8E8C4E}"/>
              </a:ext>
            </a:extLst>
          </p:cNvPr>
          <p:cNvSpPr/>
          <p:nvPr/>
        </p:nvSpPr>
        <p:spPr>
          <a:xfrm>
            <a:off x="8123735" y="1201940"/>
            <a:ext cx="221778" cy="19920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00" dirty="0"/>
              <a:t>4</a:t>
            </a:r>
            <a:endParaRPr lang="en-IN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88DCD-E20B-9289-6DA5-B650B6F821C6}"/>
              </a:ext>
            </a:extLst>
          </p:cNvPr>
          <p:cNvSpPr txBox="1"/>
          <p:nvPr/>
        </p:nvSpPr>
        <p:spPr>
          <a:xfrm>
            <a:off x="6380614" y="1322649"/>
            <a:ext cx="101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dirty="0"/>
              <a:t>Receive packets at local host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C369F2-72A5-6395-6B15-B1188BAFBE12}"/>
              </a:ext>
            </a:extLst>
          </p:cNvPr>
          <p:cNvSpPr txBox="1"/>
          <p:nvPr/>
        </p:nvSpPr>
        <p:spPr>
          <a:xfrm>
            <a:off x="7392172" y="1111127"/>
            <a:ext cx="646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Create CSV files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4D9377-E8A9-708D-9474-A8771D66B809}"/>
              </a:ext>
            </a:extLst>
          </p:cNvPr>
          <p:cNvSpPr/>
          <p:nvPr/>
        </p:nvSpPr>
        <p:spPr>
          <a:xfrm>
            <a:off x="9096031" y="2128686"/>
            <a:ext cx="221778" cy="19920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00" dirty="0"/>
              <a:t>5</a:t>
            </a:r>
            <a:endParaRPr lang="en-IN" sz="1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2C6B6B-0BAC-24DC-CDFE-8AE242B0ADF3}"/>
              </a:ext>
            </a:extLst>
          </p:cNvPr>
          <p:cNvSpPr/>
          <p:nvPr/>
        </p:nvSpPr>
        <p:spPr>
          <a:xfrm>
            <a:off x="10068703" y="2851322"/>
            <a:ext cx="221778" cy="19920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00" dirty="0"/>
              <a:t>6</a:t>
            </a:r>
            <a:endParaRPr lang="en-IN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627A75-43D7-AB87-1552-C19C5E3E623E}"/>
              </a:ext>
            </a:extLst>
          </p:cNvPr>
          <p:cNvSpPr txBox="1"/>
          <p:nvPr/>
        </p:nvSpPr>
        <p:spPr>
          <a:xfrm>
            <a:off x="6646012" y="4110014"/>
            <a:ext cx="12152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200" dirty="0"/>
              <a:t>Real Time Dashboard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D80FB7-3283-E84A-7020-E8B4F48272E7}"/>
              </a:ext>
            </a:extLst>
          </p:cNvPr>
          <p:cNvSpPr/>
          <p:nvPr/>
        </p:nvSpPr>
        <p:spPr>
          <a:xfrm>
            <a:off x="10280313" y="3400979"/>
            <a:ext cx="221778" cy="19920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00" dirty="0"/>
              <a:t>7</a:t>
            </a:r>
            <a:endParaRPr lang="en-IN" sz="10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40369F5-46D5-1213-3C2E-31C50122ABF0}"/>
              </a:ext>
            </a:extLst>
          </p:cNvPr>
          <p:cNvSpPr/>
          <p:nvPr/>
        </p:nvSpPr>
        <p:spPr>
          <a:xfrm>
            <a:off x="5566386" y="4141642"/>
            <a:ext cx="221778" cy="19920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00" dirty="0"/>
              <a:t>8</a:t>
            </a:r>
            <a:endParaRPr lang="en-IN" sz="10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1EC7963-C15F-DC6A-F921-62C72C3E2182}"/>
              </a:ext>
            </a:extLst>
          </p:cNvPr>
          <p:cNvSpPr/>
          <p:nvPr/>
        </p:nvSpPr>
        <p:spPr>
          <a:xfrm>
            <a:off x="6269725" y="3620489"/>
            <a:ext cx="221778" cy="19920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00" dirty="0"/>
              <a:t>9</a:t>
            </a:r>
            <a:endParaRPr lang="en-IN" sz="1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C0A9E2-2FCD-CAE5-C8CF-C63F258B3DD0}"/>
              </a:ext>
            </a:extLst>
          </p:cNvPr>
          <p:cNvSpPr/>
          <p:nvPr/>
        </p:nvSpPr>
        <p:spPr>
          <a:xfrm>
            <a:off x="11734800" y="6392697"/>
            <a:ext cx="33528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719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C2ED58-C0A1-F380-8C6F-E0FAF93D3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59097" y="0"/>
            <a:ext cx="8420936" cy="67396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8526C3-61C2-12E2-DB3F-0F4E4760A751}"/>
              </a:ext>
            </a:extLst>
          </p:cNvPr>
          <p:cNvSpPr txBox="1"/>
          <p:nvPr/>
        </p:nvSpPr>
        <p:spPr>
          <a:xfrm>
            <a:off x="3714750" y="-30123"/>
            <a:ext cx="560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highlight>
                  <a:srgbClr val="C0C0C0"/>
                </a:highlight>
              </a:rPr>
              <a:t>24-HOUR TIMING DIAGRAM OF THE PROCESS FLOW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10E7E8F-5385-CC26-2207-201FB16BF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750" y="1047750"/>
            <a:ext cx="4762500" cy="4762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DFED028-5077-7CD1-9539-E1EE6C1ECE4D}"/>
              </a:ext>
            </a:extLst>
          </p:cNvPr>
          <p:cNvSpPr/>
          <p:nvPr/>
        </p:nvSpPr>
        <p:spPr>
          <a:xfrm>
            <a:off x="56314" y="489407"/>
            <a:ext cx="520861" cy="5153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9.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15262F-6EB3-EEF0-1C4E-5358CE0320B4}"/>
              </a:ext>
            </a:extLst>
          </p:cNvPr>
          <p:cNvSpPr/>
          <p:nvPr/>
        </p:nvSpPr>
        <p:spPr>
          <a:xfrm>
            <a:off x="26414" y="3799294"/>
            <a:ext cx="520861" cy="5153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4.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9B6239-C9F4-2795-BF11-55CB62A78D5B}"/>
              </a:ext>
            </a:extLst>
          </p:cNvPr>
          <p:cNvSpPr/>
          <p:nvPr/>
        </p:nvSpPr>
        <p:spPr>
          <a:xfrm>
            <a:off x="56314" y="5156737"/>
            <a:ext cx="520861" cy="5153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2.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7F94EAB-3911-49A4-AC26-636562C1E9BE}"/>
              </a:ext>
            </a:extLst>
          </p:cNvPr>
          <p:cNvSpPr/>
          <p:nvPr/>
        </p:nvSpPr>
        <p:spPr>
          <a:xfrm>
            <a:off x="49963" y="4506492"/>
            <a:ext cx="520861" cy="5153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3.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076E14-8F6D-F2C4-8D91-C0FC883E2690}"/>
              </a:ext>
            </a:extLst>
          </p:cNvPr>
          <p:cNvSpPr/>
          <p:nvPr/>
        </p:nvSpPr>
        <p:spPr>
          <a:xfrm>
            <a:off x="36735" y="2504906"/>
            <a:ext cx="520861" cy="5153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6.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A22C15-8B52-8FDB-121B-B3C0D0B47BC8}"/>
              </a:ext>
            </a:extLst>
          </p:cNvPr>
          <p:cNvSpPr/>
          <p:nvPr/>
        </p:nvSpPr>
        <p:spPr>
          <a:xfrm>
            <a:off x="49965" y="3155151"/>
            <a:ext cx="520861" cy="5153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5.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C681B2-305B-8296-DBB0-7954DA29BD89}"/>
              </a:ext>
            </a:extLst>
          </p:cNvPr>
          <p:cNvSpPr/>
          <p:nvPr/>
        </p:nvSpPr>
        <p:spPr>
          <a:xfrm>
            <a:off x="56314" y="5807902"/>
            <a:ext cx="520861" cy="5153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1.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DE1B6E1-1D6D-B1F0-B0A6-E9177C79A6C5}"/>
              </a:ext>
            </a:extLst>
          </p:cNvPr>
          <p:cNvSpPr/>
          <p:nvPr/>
        </p:nvSpPr>
        <p:spPr>
          <a:xfrm>
            <a:off x="41921" y="1830745"/>
            <a:ext cx="520861" cy="5153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7.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C775837-236F-4536-375C-8B88DE425A19}"/>
              </a:ext>
            </a:extLst>
          </p:cNvPr>
          <p:cNvSpPr/>
          <p:nvPr/>
        </p:nvSpPr>
        <p:spPr>
          <a:xfrm>
            <a:off x="56314" y="1133549"/>
            <a:ext cx="520861" cy="5153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8.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5A63B8-A64F-8664-504B-566080DA849D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577175" y="747065"/>
            <a:ext cx="10916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9BAEB4-AB55-858F-96EF-61B329A503D2}"/>
              </a:ext>
            </a:extLst>
          </p:cNvPr>
          <p:cNvCxnSpPr>
            <a:stCxn id="15" idx="6"/>
          </p:cNvCxnSpPr>
          <p:nvPr/>
        </p:nvCxnSpPr>
        <p:spPr>
          <a:xfrm>
            <a:off x="577175" y="1391207"/>
            <a:ext cx="1381165" cy="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7925D2-3774-6C6D-EA3E-6C2BAA728B5D}"/>
              </a:ext>
            </a:extLst>
          </p:cNvPr>
          <p:cNvCxnSpPr>
            <a:stCxn id="14" idx="6"/>
          </p:cNvCxnSpPr>
          <p:nvPr/>
        </p:nvCxnSpPr>
        <p:spPr>
          <a:xfrm>
            <a:off x="562782" y="2088402"/>
            <a:ext cx="16411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0614848-FA7A-C1F0-2C91-B2610967EFA3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557596" y="2762564"/>
            <a:ext cx="1522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499E474-356E-B90F-4CB4-8E2F39FB2133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570826" y="3412809"/>
            <a:ext cx="1327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86DD7B-686F-96DB-6782-37F9698B91B7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547275" y="4056952"/>
            <a:ext cx="1381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3F5D75A-521C-C600-31BD-EA6367F01589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570824" y="4739680"/>
            <a:ext cx="1151296" cy="24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AC2616-8A50-F391-522F-C25DAC4AB10C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577175" y="5414395"/>
            <a:ext cx="1038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D332DD-5427-B095-0652-DB6B7141777E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577175" y="6065560"/>
            <a:ext cx="1251625" cy="1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4EB6F9DD-B5E0-90B4-CA16-673770E71A26}"/>
              </a:ext>
            </a:extLst>
          </p:cNvPr>
          <p:cNvSpPr/>
          <p:nvPr/>
        </p:nvSpPr>
        <p:spPr>
          <a:xfrm>
            <a:off x="11734800" y="6392697"/>
            <a:ext cx="33528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6454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Implemented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178" y="1932167"/>
            <a:ext cx="10559333" cy="4377194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b="1" dirty="0">
                <a:latin typeface="Arial" panose="020B0604020202020204" pitchFamily="34" charset="0"/>
              </a:rPr>
              <a:t>Automated data pipeline</a:t>
            </a:r>
            <a:r>
              <a:rPr lang="en-US" altLang="en-US" sz="2400" dirty="0">
                <a:latin typeface="Arial" panose="020B0604020202020204" pitchFamily="34" charset="0"/>
              </a:rPr>
              <a:t>: from DCUs → server → laptop (via SCP)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b="1" dirty="0">
                <a:latin typeface="Arial Unicode MS"/>
              </a:rPr>
              <a:t>import_data.py</a:t>
            </a:r>
            <a:r>
              <a:rPr lang="en-US" altLang="en-US" sz="2000" dirty="0"/>
              <a:t>: merges all CSVs into a clean dataset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b="1" dirty="0">
                <a:latin typeface="Arial Unicode MS"/>
              </a:rPr>
              <a:t>spike_alerts.py</a:t>
            </a:r>
            <a:r>
              <a:rPr lang="en-US" altLang="en-US" sz="2000" b="1" dirty="0"/>
              <a:t>, </a:t>
            </a:r>
            <a:r>
              <a:rPr lang="en-US" altLang="en-US" sz="2000" b="1" dirty="0">
                <a:latin typeface="Arial Unicode MS"/>
              </a:rPr>
              <a:t>night_leak_alerts.py</a:t>
            </a:r>
            <a:r>
              <a:rPr lang="en-US" altLang="en-US" sz="2000" dirty="0"/>
              <a:t>: detect suspicious usage/leaks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b="1" dirty="0">
                <a:latin typeface="Arial Unicode MS"/>
              </a:rPr>
              <a:t>demand_forecast.py</a:t>
            </a:r>
            <a:r>
              <a:rPr lang="en-US" altLang="en-US" sz="2000" dirty="0"/>
              <a:t>: predicts 3-day usage trends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b="1" dirty="0">
                <a:latin typeface="Arial" panose="020B0604020202020204" pitchFamily="34" charset="0"/>
              </a:rPr>
              <a:t>Overlay dashboard</a:t>
            </a:r>
            <a:r>
              <a:rPr lang="en-US" altLang="en-US" sz="2400" dirty="0">
                <a:latin typeface="Arial" panose="020B0604020202020204" pitchFamily="34" charset="0"/>
              </a:rPr>
              <a:t>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	Hourly meter values placed visually on deployment map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b="1" dirty="0">
                <a:latin typeface="Arial" panose="020B0604020202020204" pitchFamily="34" charset="0"/>
              </a:rPr>
              <a:t> Real-Time Digital Twin UI</a:t>
            </a:r>
            <a:r>
              <a:rPr lang="en-US" altLang="en-US" sz="2400" dirty="0">
                <a:latin typeface="Arial" panose="020B0604020202020204" pitchFamily="34" charset="0"/>
              </a:rPr>
              <a:t>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	Click on sensor → View graph + toggle valve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	Updates every hour with new data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b="1" dirty="0">
                <a:latin typeface="Arial" panose="020B0604020202020204" pitchFamily="34" charset="0"/>
              </a:rPr>
              <a:t> Google Sheets Logging</a:t>
            </a:r>
            <a:r>
              <a:rPr lang="en-US" altLang="en-US" sz="2400" dirty="0">
                <a:latin typeface="Arial" panose="020B0604020202020204" pitchFamily="34" charset="0"/>
              </a:rPr>
              <a:t>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	Logs valve actions and leak alerts in real-time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1EF469D-83AD-0ED3-809D-1002FDB504AB}"/>
              </a:ext>
            </a:extLst>
          </p:cNvPr>
          <p:cNvSpPr/>
          <p:nvPr/>
        </p:nvSpPr>
        <p:spPr>
          <a:xfrm>
            <a:off x="11734800" y="6392697"/>
            <a:ext cx="33528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  <a:endParaRPr lang="en-IN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A7DCCF36-28D4-4E0F-8D5F-6CA6EFF38A8B}">
  <we:reference id="wa200005566" version="3.0.0.2" store="en-US" storeType="OMEX"/>
  <we:alternateReferences>
    <we:reference id="wa200005566" version="3.0.0.2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0E468CD2-9EB6-459D-9A84-C362D516BF12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7998</TotalTime>
  <Words>1817</Words>
  <Application>Microsoft Office PowerPoint</Application>
  <PresentationFormat>Widescreen</PresentationFormat>
  <Paragraphs>199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Arial</vt:lpstr>
      <vt:lpstr>Arial Unicode MS</vt:lpstr>
      <vt:lpstr>Bahnschrift SemiCondensed</vt:lpstr>
      <vt:lpstr>Calibri</vt:lpstr>
      <vt:lpstr>Cambria</vt:lpstr>
      <vt:lpstr>Courier New</vt:lpstr>
      <vt:lpstr>Helvetica</vt:lpstr>
      <vt:lpstr>Symbol</vt:lpstr>
      <vt:lpstr>Tw Cen MT</vt:lpstr>
      <vt:lpstr>Tw Cen MT Condensed</vt:lpstr>
      <vt:lpstr>Wingdings</vt:lpstr>
      <vt:lpstr>Wingdings 3</vt:lpstr>
      <vt:lpstr>Integral</vt:lpstr>
      <vt:lpstr>Digital Twin for Campus Water Management</vt:lpstr>
      <vt:lpstr>Project Objective</vt:lpstr>
      <vt:lpstr>support data-driven decisions for campus facilities:</vt:lpstr>
      <vt:lpstr>System Architecture</vt:lpstr>
      <vt:lpstr>PowerPoint Presentation</vt:lpstr>
      <vt:lpstr>PowerPoint Presentation</vt:lpstr>
      <vt:lpstr>PowerPoint Presentation</vt:lpstr>
      <vt:lpstr>PowerPoint Presentation</vt:lpstr>
      <vt:lpstr>Implemented Features</vt:lpstr>
      <vt:lpstr>Streamlit Dashboard, Overlay of water readings: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Mechanism for future valve control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Mukund Rathi</dc:creator>
  <cp:lastModifiedBy>Mukund Rathi</cp:lastModifiedBy>
  <cp:revision>11</cp:revision>
  <dcterms:created xsi:type="dcterms:W3CDTF">2025-05-28T06:57:22Z</dcterms:created>
  <dcterms:modified xsi:type="dcterms:W3CDTF">2025-06-23T08:51:35Z</dcterms:modified>
</cp:coreProperties>
</file>